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38" r:id="rId3"/>
    <p:sldId id="436" r:id="rId4"/>
    <p:sldId id="613" r:id="rId5"/>
    <p:sldId id="630" r:id="rId6"/>
    <p:sldId id="63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285345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1"/>
            <a:ext cx="12192000" cy="137159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2192000" y="685800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56977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747376" y="0"/>
            <a:ext cx="1363662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8404113" y="0"/>
            <a:ext cx="5979886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890567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50091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6828395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 hasCustomPrompt="1"/>
          </p:nvPr>
        </p:nvSpPr>
        <p:spPr>
          <a:xfrm>
            <a:off x="5583920" y="3558443"/>
            <a:ext cx="5715000" cy="6599114"/>
          </a:xfrm>
          <a:custGeom>
            <a:avLst/>
            <a:gdLst>
              <a:gd name="connsiteX0" fmla="*/ 0 w 2857500"/>
              <a:gd name="connsiteY0" fmla="*/ 2099108 h 3299557"/>
              <a:gd name="connsiteX1" fmla="*/ 2396002 w 2857500"/>
              <a:gd name="connsiteY1" fmla="*/ 2741114 h 3299557"/>
              <a:gd name="connsiteX2" fmla="*/ 1428750 w 2857500"/>
              <a:gd name="connsiteY2" fmla="*/ 3299557 h 3299557"/>
              <a:gd name="connsiteX3" fmla="*/ 0 w 2857500"/>
              <a:gd name="connsiteY3" fmla="*/ 2474668 h 3299557"/>
              <a:gd name="connsiteX4" fmla="*/ 2571096 w 2857500"/>
              <a:gd name="connsiteY4" fmla="*/ 659534 h 3299557"/>
              <a:gd name="connsiteX5" fmla="*/ 2857500 w 2857500"/>
              <a:gd name="connsiteY5" fmla="*/ 824889 h 3299557"/>
              <a:gd name="connsiteX6" fmla="*/ 2857500 w 2857500"/>
              <a:gd name="connsiteY6" fmla="*/ 2474668 h 3299557"/>
              <a:gd name="connsiteX7" fmla="*/ 2502660 w 2857500"/>
              <a:gd name="connsiteY7" fmla="*/ 2679535 h 3299557"/>
              <a:gd name="connsiteX8" fmla="*/ 963508 w 2857500"/>
              <a:gd name="connsiteY8" fmla="*/ 2267122 h 3299557"/>
              <a:gd name="connsiteX9" fmla="*/ 1106704 w 2857500"/>
              <a:gd name="connsiteY9" fmla="*/ 185934 h 3299557"/>
              <a:gd name="connsiteX10" fmla="*/ 1770979 w 2857500"/>
              <a:gd name="connsiteY10" fmla="*/ 1336492 h 3299557"/>
              <a:gd name="connsiteX11" fmla="*/ 866377 w 2857500"/>
              <a:gd name="connsiteY11" fmla="*/ 2241094 h 3299557"/>
              <a:gd name="connsiteX12" fmla="*/ 0 w 2857500"/>
              <a:gd name="connsiteY12" fmla="*/ 2008950 h 3299557"/>
              <a:gd name="connsiteX13" fmla="*/ 0 w 2857500"/>
              <a:gd name="connsiteY13" fmla="*/ 824889 h 3299557"/>
              <a:gd name="connsiteX14" fmla="*/ 1428750 w 2857500"/>
              <a:gd name="connsiteY14" fmla="*/ 0 h 3299557"/>
              <a:gd name="connsiteX15" fmla="*/ 2493017 w 2857500"/>
              <a:gd name="connsiteY15" fmla="*/ 614455 h 3299557"/>
              <a:gd name="connsiteX16" fmla="*/ 1834731 w 2857500"/>
              <a:gd name="connsiteY16" fmla="*/ 1272741 h 3299557"/>
              <a:gd name="connsiteX17" fmla="*/ 1182123 w 2857500"/>
              <a:gd name="connsiteY17" fmla="*/ 142391 h 329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7500" h="3299557">
                <a:moveTo>
                  <a:pt x="0" y="2099108"/>
                </a:moveTo>
                <a:lnTo>
                  <a:pt x="2396002" y="2741114"/>
                </a:lnTo>
                <a:lnTo>
                  <a:pt x="1428750" y="3299557"/>
                </a:lnTo>
                <a:lnTo>
                  <a:pt x="0" y="2474668"/>
                </a:lnTo>
                <a:close/>
                <a:moveTo>
                  <a:pt x="2571096" y="659534"/>
                </a:moveTo>
                <a:lnTo>
                  <a:pt x="2857500" y="824889"/>
                </a:lnTo>
                <a:lnTo>
                  <a:pt x="2857500" y="2474668"/>
                </a:lnTo>
                <a:lnTo>
                  <a:pt x="2502660" y="2679535"/>
                </a:lnTo>
                <a:lnTo>
                  <a:pt x="963508" y="2267122"/>
                </a:lnTo>
                <a:close/>
                <a:moveTo>
                  <a:pt x="1106704" y="185934"/>
                </a:moveTo>
                <a:lnTo>
                  <a:pt x="1770979" y="1336492"/>
                </a:lnTo>
                <a:lnTo>
                  <a:pt x="866377" y="2241094"/>
                </a:lnTo>
                <a:lnTo>
                  <a:pt x="0" y="2008950"/>
                </a:lnTo>
                <a:lnTo>
                  <a:pt x="0" y="824889"/>
                </a:lnTo>
                <a:close/>
                <a:moveTo>
                  <a:pt x="1428750" y="0"/>
                </a:moveTo>
                <a:lnTo>
                  <a:pt x="2493017" y="614455"/>
                </a:lnTo>
                <a:lnTo>
                  <a:pt x="1834731" y="1272741"/>
                </a:lnTo>
                <a:lnTo>
                  <a:pt x="1182123" y="14239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271309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7607635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955961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9275837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644349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4271309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7607635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3600" y="2514599"/>
            <a:ext cx="7391400" cy="265248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2192000" y="2514600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5567508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12192000" y="8620416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22176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081747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16216790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941745" y="-1857686"/>
            <a:ext cx="18371402" cy="18371392"/>
          </a:xfrm>
          <a:custGeom>
            <a:avLst/>
            <a:gdLst>
              <a:gd name="connsiteX0" fmla="*/ 0 w 12369637"/>
              <a:gd name="connsiteY0" fmla="*/ 1573452 h 9185696"/>
              <a:gd name="connsiteX1" fmla="*/ 3486500 w 12369637"/>
              <a:gd name="connsiteY1" fmla="*/ 1573452 h 9185696"/>
              <a:gd name="connsiteX2" fmla="*/ 3486500 w 12369637"/>
              <a:gd name="connsiteY2" fmla="*/ 4592848 h 9185696"/>
              <a:gd name="connsiteX3" fmla="*/ 0 w 12369637"/>
              <a:gd name="connsiteY3" fmla="*/ 4592848 h 9185696"/>
              <a:gd name="connsiteX4" fmla="*/ 9007435 w 12369637"/>
              <a:gd name="connsiteY4" fmla="*/ 0 h 9185696"/>
              <a:gd name="connsiteX5" fmla="*/ 12369637 w 12369637"/>
              <a:gd name="connsiteY5" fmla="*/ 3362198 h 9185696"/>
              <a:gd name="connsiteX6" fmla="*/ 11138983 w 12369637"/>
              <a:gd name="connsiteY6" fmla="*/ 7955047 h 9185696"/>
              <a:gd name="connsiteX7" fmla="*/ 6546138 w 12369637"/>
              <a:gd name="connsiteY7" fmla="*/ 9185696 h 9185696"/>
              <a:gd name="connsiteX8" fmla="*/ 3183936 w 12369637"/>
              <a:gd name="connsiteY8" fmla="*/ 5823499 h 9185696"/>
              <a:gd name="connsiteX9" fmla="*/ 4414591 w 12369637"/>
              <a:gd name="connsiteY9" fmla="*/ 1230649 h 9185696"/>
              <a:gd name="connsiteX0-1" fmla="*/ 0 w 12369637"/>
              <a:gd name="connsiteY0-2" fmla="*/ 1573452 h 9185696"/>
              <a:gd name="connsiteX1-3" fmla="*/ 3486500 w 12369637"/>
              <a:gd name="connsiteY1-4" fmla="*/ 4592848 h 9185696"/>
              <a:gd name="connsiteX2-5" fmla="*/ 0 w 12369637"/>
              <a:gd name="connsiteY2-6" fmla="*/ 4592848 h 9185696"/>
              <a:gd name="connsiteX3-7" fmla="*/ 0 w 12369637"/>
              <a:gd name="connsiteY3-8" fmla="*/ 1573452 h 9185696"/>
              <a:gd name="connsiteX4-9" fmla="*/ 9007435 w 12369637"/>
              <a:gd name="connsiteY4-10" fmla="*/ 0 h 9185696"/>
              <a:gd name="connsiteX5-11" fmla="*/ 12369637 w 12369637"/>
              <a:gd name="connsiteY5-12" fmla="*/ 3362198 h 9185696"/>
              <a:gd name="connsiteX6-13" fmla="*/ 11138983 w 12369637"/>
              <a:gd name="connsiteY6-14" fmla="*/ 7955047 h 9185696"/>
              <a:gd name="connsiteX7-15" fmla="*/ 6546138 w 12369637"/>
              <a:gd name="connsiteY7-16" fmla="*/ 9185696 h 9185696"/>
              <a:gd name="connsiteX8-17" fmla="*/ 3183936 w 12369637"/>
              <a:gd name="connsiteY8-18" fmla="*/ 5823499 h 9185696"/>
              <a:gd name="connsiteX9-19" fmla="*/ 4414591 w 12369637"/>
              <a:gd name="connsiteY9-20" fmla="*/ 1230649 h 9185696"/>
              <a:gd name="connsiteX10" fmla="*/ 9007435 w 12369637"/>
              <a:gd name="connsiteY10" fmla="*/ 0 h 9185696"/>
              <a:gd name="connsiteX0-21" fmla="*/ 0 w 12369637"/>
              <a:gd name="connsiteY0-22" fmla="*/ 1573452 h 9185696"/>
              <a:gd name="connsiteX1-23" fmla="*/ 0 w 12369637"/>
              <a:gd name="connsiteY1-24" fmla="*/ 4592848 h 9185696"/>
              <a:gd name="connsiteX2-25" fmla="*/ 0 w 12369637"/>
              <a:gd name="connsiteY2-26" fmla="*/ 1573452 h 9185696"/>
              <a:gd name="connsiteX3-27" fmla="*/ 9007435 w 12369637"/>
              <a:gd name="connsiteY3-28" fmla="*/ 0 h 9185696"/>
              <a:gd name="connsiteX4-29" fmla="*/ 12369637 w 12369637"/>
              <a:gd name="connsiteY4-30" fmla="*/ 3362198 h 9185696"/>
              <a:gd name="connsiteX5-31" fmla="*/ 11138983 w 12369637"/>
              <a:gd name="connsiteY5-32" fmla="*/ 7955047 h 9185696"/>
              <a:gd name="connsiteX6-33" fmla="*/ 6546138 w 12369637"/>
              <a:gd name="connsiteY6-34" fmla="*/ 9185696 h 9185696"/>
              <a:gd name="connsiteX7-35" fmla="*/ 3183936 w 12369637"/>
              <a:gd name="connsiteY7-36" fmla="*/ 5823499 h 9185696"/>
              <a:gd name="connsiteX8-37" fmla="*/ 4414591 w 12369637"/>
              <a:gd name="connsiteY8-38" fmla="*/ 1230649 h 9185696"/>
              <a:gd name="connsiteX9-39" fmla="*/ 9007435 w 12369637"/>
              <a:gd name="connsiteY9-40" fmla="*/ 0 h 9185696"/>
              <a:gd name="connsiteX0-41" fmla="*/ 5823499 w 9185701"/>
              <a:gd name="connsiteY0-42" fmla="*/ 0 h 9185696"/>
              <a:gd name="connsiteX1-43" fmla="*/ 9185701 w 9185701"/>
              <a:gd name="connsiteY1-44" fmla="*/ 3362198 h 9185696"/>
              <a:gd name="connsiteX2-45" fmla="*/ 7955047 w 9185701"/>
              <a:gd name="connsiteY2-46" fmla="*/ 7955047 h 9185696"/>
              <a:gd name="connsiteX3-47" fmla="*/ 3362202 w 9185701"/>
              <a:gd name="connsiteY3-48" fmla="*/ 9185696 h 9185696"/>
              <a:gd name="connsiteX4-49" fmla="*/ 0 w 9185701"/>
              <a:gd name="connsiteY4-50" fmla="*/ 5823499 h 9185696"/>
              <a:gd name="connsiteX5-51" fmla="*/ 1230655 w 9185701"/>
              <a:gd name="connsiteY5-52" fmla="*/ 1230649 h 9185696"/>
              <a:gd name="connsiteX6-53" fmla="*/ 5823499 w 9185701"/>
              <a:gd name="connsiteY6-54" fmla="*/ 0 h 9185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185701" h="9185696">
                <a:moveTo>
                  <a:pt x="5823499" y="0"/>
                </a:moveTo>
                <a:lnTo>
                  <a:pt x="9185701" y="3362198"/>
                </a:lnTo>
                <a:lnTo>
                  <a:pt x="7955047" y="7955047"/>
                </a:lnTo>
                <a:lnTo>
                  <a:pt x="3362202" y="9185696"/>
                </a:lnTo>
                <a:lnTo>
                  <a:pt x="0" y="5823499"/>
                </a:lnTo>
                <a:lnTo>
                  <a:pt x="1230655" y="1230649"/>
                </a:lnTo>
                <a:lnTo>
                  <a:pt x="5823499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057370" y="0"/>
            <a:ext cx="21574728" cy="10299704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1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3429000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057" y="5368053"/>
            <a:ext cx="5598886" cy="34711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3095514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7571" y="5368053"/>
            <a:ext cx="5598886" cy="3471146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10014858" y="1371820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3136142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6861864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2379170" cy="13716000"/>
          </a:xfrm>
          <a:custGeom>
            <a:avLst/>
            <a:gdLst>
              <a:gd name="connsiteX0" fmla="*/ 9160372 w 11189585"/>
              <a:gd name="connsiteY0" fmla="*/ 6416766 h 6858000"/>
              <a:gd name="connsiteX1" fmla="*/ 9821540 w 11189585"/>
              <a:gd name="connsiteY1" fmla="*/ 6416766 h 6858000"/>
              <a:gd name="connsiteX2" fmla="*/ 10076287 w 11189585"/>
              <a:gd name="connsiteY2" fmla="*/ 6858000 h 6858000"/>
              <a:gd name="connsiteX3" fmla="*/ 8905625 w 11189585"/>
              <a:gd name="connsiteY3" fmla="*/ 6858000 h 6858000"/>
              <a:gd name="connsiteX4" fmla="*/ 7063058 w 11189585"/>
              <a:gd name="connsiteY4" fmla="*/ 6416766 h 6858000"/>
              <a:gd name="connsiteX5" fmla="*/ 7724225 w 11189585"/>
              <a:gd name="connsiteY5" fmla="*/ 6416766 h 6858000"/>
              <a:gd name="connsiteX6" fmla="*/ 7978972 w 11189585"/>
              <a:gd name="connsiteY6" fmla="*/ 6858000 h 6858000"/>
              <a:gd name="connsiteX7" fmla="*/ 6808311 w 11189585"/>
              <a:gd name="connsiteY7" fmla="*/ 6858000 h 6858000"/>
              <a:gd name="connsiteX8" fmla="*/ 4971765 w 11189585"/>
              <a:gd name="connsiteY8" fmla="*/ 6416766 h 6858000"/>
              <a:gd name="connsiteX9" fmla="*/ 5632931 w 11189585"/>
              <a:gd name="connsiteY9" fmla="*/ 6416766 h 6858000"/>
              <a:gd name="connsiteX10" fmla="*/ 5887678 w 11189585"/>
              <a:gd name="connsiteY10" fmla="*/ 6858000 h 6858000"/>
              <a:gd name="connsiteX11" fmla="*/ 4717017 w 11189585"/>
              <a:gd name="connsiteY11" fmla="*/ 6858000 h 6858000"/>
              <a:gd name="connsiteX12" fmla="*/ 2896841 w 11189585"/>
              <a:gd name="connsiteY12" fmla="*/ 6416766 h 6858000"/>
              <a:gd name="connsiteX13" fmla="*/ 3558008 w 11189585"/>
              <a:gd name="connsiteY13" fmla="*/ 6416766 h 6858000"/>
              <a:gd name="connsiteX14" fmla="*/ 3812755 w 11189585"/>
              <a:gd name="connsiteY14" fmla="*/ 6858000 h 6858000"/>
              <a:gd name="connsiteX15" fmla="*/ 2642095 w 11189585"/>
              <a:gd name="connsiteY15" fmla="*/ 6858000 h 6858000"/>
              <a:gd name="connsiteX16" fmla="*/ 806785 w 11189585"/>
              <a:gd name="connsiteY16" fmla="*/ 6416766 h 6858000"/>
              <a:gd name="connsiteX17" fmla="*/ 1467952 w 11189585"/>
              <a:gd name="connsiteY17" fmla="*/ 6416766 h 6858000"/>
              <a:gd name="connsiteX18" fmla="*/ 1722699 w 11189585"/>
              <a:gd name="connsiteY18" fmla="*/ 6858000 h 6858000"/>
              <a:gd name="connsiteX19" fmla="*/ 552039 w 11189585"/>
              <a:gd name="connsiteY19" fmla="*/ 6858000 h 6858000"/>
              <a:gd name="connsiteX20" fmla="*/ 10197833 w 11189585"/>
              <a:gd name="connsiteY20" fmla="*/ 5828212 h 6858000"/>
              <a:gd name="connsiteX21" fmla="*/ 10859001 w 11189585"/>
              <a:gd name="connsiteY21" fmla="*/ 5828212 h 6858000"/>
              <a:gd name="connsiteX22" fmla="*/ 11189585 w 11189585"/>
              <a:gd name="connsiteY22" fmla="*/ 6400800 h 6858000"/>
              <a:gd name="connsiteX23" fmla="*/ 10925620 w 11189585"/>
              <a:gd name="connsiteY23" fmla="*/ 6858000 h 6858000"/>
              <a:gd name="connsiteX24" fmla="*/ 10131214 w 11189585"/>
              <a:gd name="connsiteY24" fmla="*/ 6858000 h 6858000"/>
              <a:gd name="connsiteX25" fmla="*/ 9867249 w 11189585"/>
              <a:gd name="connsiteY25" fmla="*/ 6400800 h 6858000"/>
              <a:gd name="connsiteX26" fmla="*/ 8111822 w 11189585"/>
              <a:gd name="connsiteY26" fmla="*/ 5828212 h 6858000"/>
              <a:gd name="connsiteX27" fmla="*/ 8772989 w 11189585"/>
              <a:gd name="connsiteY27" fmla="*/ 5828212 h 6858000"/>
              <a:gd name="connsiteX28" fmla="*/ 9103573 w 11189585"/>
              <a:gd name="connsiteY28" fmla="*/ 6400800 h 6858000"/>
              <a:gd name="connsiteX29" fmla="*/ 8839608 w 11189585"/>
              <a:gd name="connsiteY29" fmla="*/ 6858000 h 6858000"/>
              <a:gd name="connsiteX30" fmla="*/ 8045203 w 11189585"/>
              <a:gd name="connsiteY30" fmla="*/ 6858000 h 6858000"/>
              <a:gd name="connsiteX31" fmla="*/ 7781237 w 11189585"/>
              <a:gd name="connsiteY31" fmla="*/ 6400800 h 6858000"/>
              <a:gd name="connsiteX32" fmla="*/ 6025810 w 11189585"/>
              <a:gd name="connsiteY32" fmla="*/ 5828212 h 6858000"/>
              <a:gd name="connsiteX33" fmla="*/ 6686977 w 11189585"/>
              <a:gd name="connsiteY33" fmla="*/ 5828212 h 6858000"/>
              <a:gd name="connsiteX34" fmla="*/ 7017561 w 11189585"/>
              <a:gd name="connsiteY34" fmla="*/ 6400800 h 6858000"/>
              <a:gd name="connsiteX35" fmla="*/ 6753597 w 11189585"/>
              <a:gd name="connsiteY35" fmla="*/ 6858000 h 6858000"/>
              <a:gd name="connsiteX36" fmla="*/ 5959191 w 11189585"/>
              <a:gd name="connsiteY36" fmla="*/ 6858000 h 6858000"/>
              <a:gd name="connsiteX37" fmla="*/ 5695225 w 11189585"/>
              <a:gd name="connsiteY37" fmla="*/ 6400800 h 6858000"/>
              <a:gd name="connsiteX38" fmla="*/ 3939799 w 11189585"/>
              <a:gd name="connsiteY38" fmla="*/ 5828212 h 6858000"/>
              <a:gd name="connsiteX39" fmla="*/ 4600965 w 11189585"/>
              <a:gd name="connsiteY39" fmla="*/ 5828212 h 6858000"/>
              <a:gd name="connsiteX40" fmla="*/ 4931549 w 11189585"/>
              <a:gd name="connsiteY40" fmla="*/ 6400800 h 6858000"/>
              <a:gd name="connsiteX41" fmla="*/ 4667585 w 11189585"/>
              <a:gd name="connsiteY41" fmla="*/ 6858000 h 6858000"/>
              <a:gd name="connsiteX42" fmla="*/ 3873180 w 11189585"/>
              <a:gd name="connsiteY42" fmla="*/ 6858000 h 6858000"/>
              <a:gd name="connsiteX43" fmla="*/ 3609214 w 11189585"/>
              <a:gd name="connsiteY43" fmla="*/ 6400800 h 6858000"/>
              <a:gd name="connsiteX44" fmla="*/ 1853788 w 11189585"/>
              <a:gd name="connsiteY44" fmla="*/ 5828212 h 6858000"/>
              <a:gd name="connsiteX45" fmla="*/ 2514954 w 11189585"/>
              <a:gd name="connsiteY45" fmla="*/ 5828212 h 6858000"/>
              <a:gd name="connsiteX46" fmla="*/ 2845539 w 11189585"/>
              <a:gd name="connsiteY46" fmla="*/ 6400800 h 6858000"/>
              <a:gd name="connsiteX47" fmla="*/ 2581574 w 11189585"/>
              <a:gd name="connsiteY47" fmla="*/ 6858000 h 6858000"/>
              <a:gd name="connsiteX48" fmla="*/ 1787169 w 11189585"/>
              <a:gd name="connsiteY48" fmla="*/ 6858000 h 6858000"/>
              <a:gd name="connsiteX49" fmla="*/ 1523204 w 11189585"/>
              <a:gd name="connsiteY49" fmla="*/ 6400800 h 6858000"/>
              <a:gd name="connsiteX50" fmla="*/ 7063058 w 11189585"/>
              <a:gd name="connsiteY50" fmla="*/ 5212082 h 6858000"/>
              <a:gd name="connsiteX51" fmla="*/ 7724225 w 11189585"/>
              <a:gd name="connsiteY51" fmla="*/ 5212082 h 6858000"/>
              <a:gd name="connsiteX52" fmla="*/ 8054809 w 11189585"/>
              <a:gd name="connsiteY52" fmla="*/ 5784670 h 6858000"/>
              <a:gd name="connsiteX53" fmla="*/ 7724225 w 11189585"/>
              <a:gd name="connsiteY53" fmla="*/ 6357258 h 6858000"/>
              <a:gd name="connsiteX54" fmla="*/ 7063058 w 11189585"/>
              <a:gd name="connsiteY54" fmla="*/ 6357258 h 6858000"/>
              <a:gd name="connsiteX55" fmla="*/ 6732473 w 11189585"/>
              <a:gd name="connsiteY55" fmla="*/ 5784670 h 6858000"/>
              <a:gd name="connsiteX56" fmla="*/ 4971765 w 11189585"/>
              <a:gd name="connsiteY56" fmla="*/ 5212082 h 6858000"/>
              <a:gd name="connsiteX57" fmla="*/ 5632931 w 11189585"/>
              <a:gd name="connsiteY57" fmla="*/ 5212082 h 6858000"/>
              <a:gd name="connsiteX58" fmla="*/ 5963515 w 11189585"/>
              <a:gd name="connsiteY58" fmla="*/ 5784670 h 6858000"/>
              <a:gd name="connsiteX59" fmla="*/ 5632931 w 11189585"/>
              <a:gd name="connsiteY59" fmla="*/ 6357258 h 6858000"/>
              <a:gd name="connsiteX60" fmla="*/ 4971765 w 11189585"/>
              <a:gd name="connsiteY60" fmla="*/ 6357258 h 6858000"/>
              <a:gd name="connsiteX61" fmla="*/ 4641179 w 11189585"/>
              <a:gd name="connsiteY61" fmla="*/ 5784670 h 6858000"/>
              <a:gd name="connsiteX62" fmla="*/ 2896841 w 11189585"/>
              <a:gd name="connsiteY62" fmla="*/ 5212082 h 6858000"/>
              <a:gd name="connsiteX63" fmla="*/ 3558008 w 11189585"/>
              <a:gd name="connsiteY63" fmla="*/ 5212082 h 6858000"/>
              <a:gd name="connsiteX64" fmla="*/ 3888592 w 11189585"/>
              <a:gd name="connsiteY64" fmla="*/ 5784670 h 6858000"/>
              <a:gd name="connsiteX65" fmla="*/ 3558008 w 11189585"/>
              <a:gd name="connsiteY65" fmla="*/ 6357258 h 6858000"/>
              <a:gd name="connsiteX66" fmla="*/ 2896841 w 11189585"/>
              <a:gd name="connsiteY66" fmla="*/ 6357258 h 6858000"/>
              <a:gd name="connsiteX67" fmla="*/ 2566257 w 11189585"/>
              <a:gd name="connsiteY67" fmla="*/ 5784670 h 6858000"/>
              <a:gd name="connsiteX68" fmla="*/ 806785 w 11189585"/>
              <a:gd name="connsiteY68" fmla="*/ 5212082 h 6858000"/>
              <a:gd name="connsiteX69" fmla="*/ 1467952 w 11189585"/>
              <a:gd name="connsiteY69" fmla="*/ 5212082 h 6858000"/>
              <a:gd name="connsiteX70" fmla="*/ 1798536 w 11189585"/>
              <a:gd name="connsiteY70" fmla="*/ 5784670 h 6858000"/>
              <a:gd name="connsiteX71" fmla="*/ 1467952 w 11189585"/>
              <a:gd name="connsiteY71" fmla="*/ 6357258 h 6858000"/>
              <a:gd name="connsiteX72" fmla="*/ 806785 w 11189585"/>
              <a:gd name="connsiteY72" fmla="*/ 6357258 h 6858000"/>
              <a:gd name="connsiteX73" fmla="*/ 786652 w 11189585"/>
              <a:gd name="connsiteY73" fmla="*/ 6322386 h 6858000"/>
              <a:gd name="connsiteX74" fmla="*/ 714255 w 11189585"/>
              <a:gd name="connsiteY74" fmla="*/ 6322386 h 6858000"/>
              <a:gd name="connsiteX75" fmla="*/ 759528 w 11189585"/>
              <a:gd name="connsiteY75" fmla="*/ 6400800 h 6858000"/>
              <a:gd name="connsiteX76" fmla="*/ 495563 w 11189585"/>
              <a:gd name="connsiteY76" fmla="*/ 6858000 h 6858000"/>
              <a:gd name="connsiteX77" fmla="*/ 0 w 11189585"/>
              <a:gd name="connsiteY77" fmla="*/ 6858000 h 6858000"/>
              <a:gd name="connsiteX78" fmla="*/ 0 w 11189585"/>
              <a:gd name="connsiteY78" fmla="*/ 5828212 h 6858000"/>
              <a:gd name="connsiteX79" fmla="*/ 428943 w 11189585"/>
              <a:gd name="connsiteY79" fmla="*/ 5828212 h 6858000"/>
              <a:gd name="connsiteX80" fmla="*/ 681690 w 11189585"/>
              <a:gd name="connsiteY80" fmla="*/ 6265982 h 6858000"/>
              <a:gd name="connsiteX81" fmla="*/ 681690 w 11189585"/>
              <a:gd name="connsiteY81" fmla="*/ 6140587 h 6858000"/>
              <a:gd name="connsiteX82" fmla="*/ 476201 w 11189585"/>
              <a:gd name="connsiteY82" fmla="*/ 5784670 h 6858000"/>
              <a:gd name="connsiteX83" fmla="*/ 8111822 w 11189585"/>
              <a:gd name="connsiteY83" fmla="*/ 4623528 h 6858000"/>
              <a:gd name="connsiteX84" fmla="*/ 8772989 w 11189585"/>
              <a:gd name="connsiteY84" fmla="*/ 4623528 h 6858000"/>
              <a:gd name="connsiteX85" fmla="*/ 9103573 w 11189585"/>
              <a:gd name="connsiteY85" fmla="*/ 5196116 h 6858000"/>
              <a:gd name="connsiteX86" fmla="*/ 8772989 w 11189585"/>
              <a:gd name="connsiteY86" fmla="*/ 5768704 h 6858000"/>
              <a:gd name="connsiteX87" fmla="*/ 8111822 w 11189585"/>
              <a:gd name="connsiteY87" fmla="*/ 5768704 h 6858000"/>
              <a:gd name="connsiteX88" fmla="*/ 7781237 w 11189585"/>
              <a:gd name="connsiteY88" fmla="*/ 5196116 h 6858000"/>
              <a:gd name="connsiteX89" fmla="*/ 6025810 w 11189585"/>
              <a:gd name="connsiteY89" fmla="*/ 4623528 h 6858000"/>
              <a:gd name="connsiteX90" fmla="*/ 6686977 w 11189585"/>
              <a:gd name="connsiteY90" fmla="*/ 4623528 h 6858000"/>
              <a:gd name="connsiteX91" fmla="*/ 7017561 w 11189585"/>
              <a:gd name="connsiteY91" fmla="*/ 5196116 h 6858000"/>
              <a:gd name="connsiteX92" fmla="*/ 6686977 w 11189585"/>
              <a:gd name="connsiteY92" fmla="*/ 5768704 h 6858000"/>
              <a:gd name="connsiteX93" fmla="*/ 6025810 w 11189585"/>
              <a:gd name="connsiteY93" fmla="*/ 5768704 h 6858000"/>
              <a:gd name="connsiteX94" fmla="*/ 5695225 w 11189585"/>
              <a:gd name="connsiteY94" fmla="*/ 5196116 h 6858000"/>
              <a:gd name="connsiteX95" fmla="*/ 3939799 w 11189585"/>
              <a:gd name="connsiteY95" fmla="*/ 4623528 h 6858000"/>
              <a:gd name="connsiteX96" fmla="*/ 4600965 w 11189585"/>
              <a:gd name="connsiteY96" fmla="*/ 4623528 h 6858000"/>
              <a:gd name="connsiteX97" fmla="*/ 4931549 w 11189585"/>
              <a:gd name="connsiteY97" fmla="*/ 5196116 h 6858000"/>
              <a:gd name="connsiteX98" fmla="*/ 4600965 w 11189585"/>
              <a:gd name="connsiteY98" fmla="*/ 5768704 h 6858000"/>
              <a:gd name="connsiteX99" fmla="*/ 3939799 w 11189585"/>
              <a:gd name="connsiteY99" fmla="*/ 5768704 h 6858000"/>
              <a:gd name="connsiteX100" fmla="*/ 3609214 w 11189585"/>
              <a:gd name="connsiteY100" fmla="*/ 5196116 h 6858000"/>
              <a:gd name="connsiteX101" fmla="*/ 1853788 w 11189585"/>
              <a:gd name="connsiteY101" fmla="*/ 4623528 h 6858000"/>
              <a:gd name="connsiteX102" fmla="*/ 2514954 w 11189585"/>
              <a:gd name="connsiteY102" fmla="*/ 4623528 h 6858000"/>
              <a:gd name="connsiteX103" fmla="*/ 2845539 w 11189585"/>
              <a:gd name="connsiteY103" fmla="*/ 5196116 h 6858000"/>
              <a:gd name="connsiteX104" fmla="*/ 2514954 w 11189585"/>
              <a:gd name="connsiteY104" fmla="*/ 5768704 h 6858000"/>
              <a:gd name="connsiteX105" fmla="*/ 1853788 w 11189585"/>
              <a:gd name="connsiteY105" fmla="*/ 5768704 h 6858000"/>
              <a:gd name="connsiteX106" fmla="*/ 1523204 w 11189585"/>
              <a:gd name="connsiteY106" fmla="*/ 5196116 h 6858000"/>
              <a:gd name="connsiteX107" fmla="*/ 0 w 11189585"/>
              <a:gd name="connsiteY107" fmla="*/ 4623528 h 6858000"/>
              <a:gd name="connsiteX108" fmla="*/ 428943 w 11189585"/>
              <a:gd name="connsiteY108" fmla="*/ 4623528 h 6858000"/>
              <a:gd name="connsiteX109" fmla="*/ 759528 w 11189585"/>
              <a:gd name="connsiteY109" fmla="*/ 5196116 h 6858000"/>
              <a:gd name="connsiteX110" fmla="*/ 428943 w 11189585"/>
              <a:gd name="connsiteY110" fmla="*/ 5768704 h 6858000"/>
              <a:gd name="connsiteX111" fmla="*/ 0 w 11189585"/>
              <a:gd name="connsiteY111" fmla="*/ 5768704 h 6858000"/>
              <a:gd name="connsiteX112" fmla="*/ 4971765 w 11189585"/>
              <a:gd name="connsiteY112" fmla="*/ 4007398 h 6858000"/>
              <a:gd name="connsiteX113" fmla="*/ 5632931 w 11189585"/>
              <a:gd name="connsiteY113" fmla="*/ 4007398 h 6858000"/>
              <a:gd name="connsiteX114" fmla="*/ 5963515 w 11189585"/>
              <a:gd name="connsiteY114" fmla="*/ 4579986 h 6858000"/>
              <a:gd name="connsiteX115" fmla="*/ 5632931 w 11189585"/>
              <a:gd name="connsiteY115" fmla="*/ 5152574 h 6858000"/>
              <a:gd name="connsiteX116" fmla="*/ 4971765 w 11189585"/>
              <a:gd name="connsiteY116" fmla="*/ 5152574 h 6858000"/>
              <a:gd name="connsiteX117" fmla="*/ 4641179 w 11189585"/>
              <a:gd name="connsiteY117" fmla="*/ 4579986 h 6858000"/>
              <a:gd name="connsiteX118" fmla="*/ 2896841 w 11189585"/>
              <a:gd name="connsiteY118" fmla="*/ 4007398 h 6858000"/>
              <a:gd name="connsiteX119" fmla="*/ 3558008 w 11189585"/>
              <a:gd name="connsiteY119" fmla="*/ 4007398 h 6858000"/>
              <a:gd name="connsiteX120" fmla="*/ 3888592 w 11189585"/>
              <a:gd name="connsiteY120" fmla="*/ 4579986 h 6858000"/>
              <a:gd name="connsiteX121" fmla="*/ 3558008 w 11189585"/>
              <a:gd name="connsiteY121" fmla="*/ 5152574 h 6858000"/>
              <a:gd name="connsiteX122" fmla="*/ 2896841 w 11189585"/>
              <a:gd name="connsiteY122" fmla="*/ 5152574 h 6858000"/>
              <a:gd name="connsiteX123" fmla="*/ 2566257 w 11189585"/>
              <a:gd name="connsiteY123" fmla="*/ 4579986 h 6858000"/>
              <a:gd name="connsiteX124" fmla="*/ 806785 w 11189585"/>
              <a:gd name="connsiteY124" fmla="*/ 4007398 h 6858000"/>
              <a:gd name="connsiteX125" fmla="*/ 1467952 w 11189585"/>
              <a:gd name="connsiteY125" fmla="*/ 4007398 h 6858000"/>
              <a:gd name="connsiteX126" fmla="*/ 1798536 w 11189585"/>
              <a:gd name="connsiteY126" fmla="*/ 4579986 h 6858000"/>
              <a:gd name="connsiteX127" fmla="*/ 1467952 w 11189585"/>
              <a:gd name="connsiteY127" fmla="*/ 5152574 h 6858000"/>
              <a:gd name="connsiteX128" fmla="*/ 806785 w 11189585"/>
              <a:gd name="connsiteY128" fmla="*/ 5152574 h 6858000"/>
              <a:gd name="connsiteX129" fmla="*/ 476201 w 11189585"/>
              <a:gd name="connsiteY129" fmla="*/ 4579986 h 6858000"/>
              <a:gd name="connsiteX130" fmla="*/ 3933993 w 11189585"/>
              <a:gd name="connsiteY130" fmla="*/ 3418842 h 6858000"/>
              <a:gd name="connsiteX131" fmla="*/ 4595159 w 11189585"/>
              <a:gd name="connsiteY131" fmla="*/ 3418842 h 6858000"/>
              <a:gd name="connsiteX132" fmla="*/ 4925743 w 11189585"/>
              <a:gd name="connsiteY132" fmla="*/ 3991430 h 6858000"/>
              <a:gd name="connsiteX133" fmla="*/ 4595159 w 11189585"/>
              <a:gd name="connsiteY133" fmla="*/ 4564018 h 6858000"/>
              <a:gd name="connsiteX134" fmla="*/ 3933993 w 11189585"/>
              <a:gd name="connsiteY134" fmla="*/ 4564018 h 6858000"/>
              <a:gd name="connsiteX135" fmla="*/ 3603408 w 11189585"/>
              <a:gd name="connsiteY135" fmla="*/ 3991430 h 6858000"/>
              <a:gd name="connsiteX136" fmla="*/ 1853051 w 11189585"/>
              <a:gd name="connsiteY136" fmla="*/ 3418842 h 6858000"/>
              <a:gd name="connsiteX137" fmla="*/ 2514216 w 11189585"/>
              <a:gd name="connsiteY137" fmla="*/ 3418842 h 6858000"/>
              <a:gd name="connsiteX138" fmla="*/ 2844801 w 11189585"/>
              <a:gd name="connsiteY138" fmla="*/ 3991430 h 6858000"/>
              <a:gd name="connsiteX139" fmla="*/ 2514216 w 11189585"/>
              <a:gd name="connsiteY139" fmla="*/ 4564018 h 6858000"/>
              <a:gd name="connsiteX140" fmla="*/ 1853051 w 11189585"/>
              <a:gd name="connsiteY140" fmla="*/ 4564018 h 6858000"/>
              <a:gd name="connsiteX141" fmla="*/ 1522467 w 11189585"/>
              <a:gd name="connsiteY141" fmla="*/ 3991430 h 6858000"/>
              <a:gd name="connsiteX142" fmla="*/ 0 w 11189585"/>
              <a:gd name="connsiteY142" fmla="*/ 3418842 h 6858000"/>
              <a:gd name="connsiteX143" fmla="*/ 428943 w 11189585"/>
              <a:gd name="connsiteY143" fmla="*/ 3418842 h 6858000"/>
              <a:gd name="connsiteX144" fmla="*/ 759528 w 11189585"/>
              <a:gd name="connsiteY144" fmla="*/ 3991430 h 6858000"/>
              <a:gd name="connsiteX145" fmla="*/ 428943 w 11189585"/>
              <a:gd name="connsiteY145" fmla="*/ 4564018 h 6858000"/>
              <a:gd name="connsiteX146" fmla="*/ 0 w 11189585"/>
              <a:gd name="connsiteY146" fmla="*/ 4564018 h 6858000"/>
              <a:gd name="connsiteX147" fmla="*/ 806785 w 11189585"/>
              <a:gd name="connsiteY147" fmla="*/ 2802716 h 6858000"/>
              <a:gd name="connsiteX148" fmla="*/ 1467952 w 11189585"/>
              <a:gd name="connsiteY148" fmla="*/ 2802716 h 6858000"/>
              <a:gd name="connsiteX149" fmla="*/ 1798536 w 11189585"/>
              <a:gd name="connsiteY149" fmla="*/ 3375300 h 6858000"/>
              <a:gd name="connsiteX150" fmla="*/ 1467952 w 11189585"/>
              <a:gd name="connsiteY150" fmla="*/ 3947888 h 6858000"/>
              <a:gd name="connsiteX151" fmla="*/ 806785 w 11189585"/>
              <a:gd name="connsiteY151" fmla="*/ 3947888 h 6858000"/>
              <a:gd name="connsiteX152" fmla="*/ 476201 w 11189585"/>
              <a:gd name="connsiteY152" fmla="*/ 3375300 h 6858000"/>
              <a:gd name="connsiteX153" fmla="*/ 2896841 w 11189585"/>
              <a:gd name="connsiteY153" fmla="*/ 2802715 h 6858000"/>
              <a:gd name="connsiteX154" fmla="*/ 3558008 w 11189585"/>
              <a:gd name="connsiteY154" fmla="*/ 2802715 h 6858000"/>
              <a:gd name="connsiteX155" fmla="*/ 3888592 w 11189585"/>
              <a:gd name="connsiteY155" fmla="*/ 3375300 h 6858000"/>
              <a:gd name="connsiteX156" fmla="*/ 3558008 w 11189585"/>
              <a:gd name="connsiteY156" fmla="*/ 3947888 h 6858000"/>
              <a:gd name="connsiteX157" fmla="*/ 2896841 w 11189585"/>
              <a:gd name="connsiteY157" fmla="*/ 3947888 h 6858000"/>
              <a:gd name="connsiteX158" fmla="*/ 2566257 w 11189585"/>
              <a:gd name="connsiteY158" fmla="*/ 3375300 h 6858000"/>
              <a:gd name="connsiteX159" fmla="*/ 4971765 w 11189585"/>
              <a:gd name="connsiteY159" fmla="*/ 2802714 h 6858000"/>
              <a:gd name="connsiteX160" fmla="*/ 5632931 w 11189585"/>
              <a:gd name="connsiteY160" fmla="*/ 2802714 h 6858000"/>
              <a:gd name="connsiteX161" fmla="*/ 5963515 w 11189585"/>
              <a:gd name="connsiteY161" fmla="*/ 3375300 h 6858000"/>
              <a:gd name="connsiteX162" fmla="*/ 5632931 w 11189585"/>
              <a:gd name="connsiteY162" fmla="*/ 3947888 h 6858000"/>
              <a:gd name="connsiteX163" fmla="*/ 4971765 w 11189585"/>
              <a:gd name="connsiteY163" fmla="*/ 3947888 h 6858000"/>
              <a:gd name="connsiteX164" fmla="*/ 4641179 w 11189585"/>
              <a:gd name="connsiteY164" fmla="*/ 3375300 h 6858000"/>
              <a:gd name="connsiteX165" fmla="*/ 1853051 w 11189585"/>
              <a:gd name="connsiteY165" fmla="*/ 2214161 h 6858000"/>
              <a:gd name="connsiteX166" fmla="*/ 2514216 w 11189585"/>
              <a:gd name="connsiteY166" fmla="*/ 2214161 h 6858000"/>
              <a:gd name="connsiteX167" fmla="*/ 2844801 w 11189585"/>
              <a:gd name="connsiteY167" fmla="*/ 2786748 h 6858000"/>
              <a:gd name="connsiteX168" fmla="*/ 2514216 w 11189585"/>
              <a:gd name="connsiteY168" fmla="*/ 3359335 h 6858000"/>
              <a:gd name="connsiteX169" fmla="*/ 1853051 w 11189585"/>
              <a:gd name="connsiteY169" fmla="*/ 3359335 h 6858000"/>
              <a:gd name="connsiteX170" fmla="*/ 1522467 w 11189585"/>
              <a:gd name="connsiteY170" fmla="*/ 2786748 h 6858000"/>
              <a:gd name="connsiteX171" fmla="*/ 0 w 11189585"/>
              <a:gd name="connsiteY171" fmla="*/ 2214160 h 6858000"/>
              <a:gd name="connsiteX172" fmla="*/ 428943 w 11189585"/>
              <a:gd name="connsiteY172" fmla="*/ 2214160 h 6858000"/>
              <a:gd name="connsiteX173" fmla="*/ 759528 w 11189585"/>
              <a:gd name="connsiteY173" fmla="*/ 2786748 h 6858000"/>
              <a:gd name="connsiteX174" fmla="*/ 428943 w 11189585"/>
              <a:gd name="connsiteY174" fmla="*/ 3359335 h 6858000"/>
              <a:gd name="connsiteX175" fmla="*/ 0 w 11189585"/>
              <a:gd name="connsiteY175" fmla="*/ 3359335 h 6858000"/>
              <a:gd name="connsiteX176" fmla="*/ 3933993 w 11189585"/>
              <a:gd name="connsiteY176" fmla="*/ 2214158 h 6858000"/>
              <a:gd name="connsiteX177" fmla="*/ 4595159 w 11189585"/>
              <a:gd name="connsiteY177" fmla="*/ 2214158 h 6858000"/>
              <a:gd name="connsiteX178" fmla="*/ 4925743 w 11189585"/>
              <a:gd name="connsiteY178" fmla="*/ 2786746 h 6858000"/>
              <a:gd name="connsiteX179" fmla="*/ 4595159 w 11189585"/>
              <a:gd name="connsiteY179" fmla="*/ 3359334 h 6858000"/>
              <a:gd name="connsiteX180" fmla="*/ 3933993 w 11189585"/>
              <a:gd name="connsiteY180" fmla="*/ 3359334 h 6858000"/>
              <a:gd name="connsiteX181" fmla="*/ 3603408 w 11189585"/>
              <a:gd name="connsiteY181" fmla="*/ 2786746 h 6858000"/>
              <a:gd name="connsiteX182" fmla="*/ 806785 w 11189585"/>
              <a:gd name="connsiteY182" fmla="*/ 1598031 h 6858000"/>
              <a:gd name="connsiteX183" fmla="*/ 1467952 w 11189585"/>
              <a:gd name="connsiteY183" fmla="*/ 1598031 h 6858000"/>
              <a:gd name="connsiteX184" fmla="*/ 1798536 w 11189585"/>
              <a:gd name="connsiteY184" fmla="*/ 2170619 h 6858000"/>
              <a:gd name="connsiteX185" fmla="*/ 1467952 w 11189585"/>
              <a:gd name="connsiteY185" fmla="*/ 2743207 h 6858000"/>
              <a:gd name="connsiteX186" fmla="*/ 806785 w 11189585"/>
              <a:gd name="connsiteY186" fmla="*/ 2743207 h 6858000"/>
              <a:gd name="connsiteX187" fmla="*/ 476201 w 11189585"/>
              <a:gd name="connsiteY187" fmla="*/ 2170619 h 6858000"/>
              <a:gd name="connsiteX188" fmla="*/ 2896841 w 11189585"/>
              <a:gd name="connsiteY188" fmla="*/ 1598029 h 6858000"/>
              <a:gd name="connsiteX189" fmla="*/ 3558008 w 11189585"/>
              <a:gd name="connsiteY189" fmla="*/ 1598029 h 6858000"/>
              <a:gd name="connsiteX190" fmla="*/ 3888592 w 11189585"/>
              <a:gd name="connsiteY190" fmla="*/ 2170617 h 6858000"/>
              <a:gd name="connsiteX191" fmla="*/ 3558008 w 11189585"/>
              <a:gd name="connsiteY191" fmla="*/ 2743205 h 6858000"/>
              <a:gd name="connsiteX192" fmla="*/ 2896841 w 11189585"/>
              <a:gd name="connsiteY192" fmla="*/ 2743205 h 6858000"/>
              <a:gd name="connsiteX193" fmla="*/ 2566257 w 11189585"/>
              <a:gd name="connsiteY193" fmla="*/ 2170617 h 6858000"/>
              <a:gd name="connsiteX194" fmla="*/ 1853051 w 11189585"/>
              <a:gd name="connsiteY194" fmla="*/ 1009474 h 6858000"/>
              <a:gd name="connsiteX195" fmla="*/ 2514216 w 11189585"/>
              <a:gd name="connsiteY195" fmla="*/ 1009474 h 6858000"/>
              <a:gd name="connsiteX196" fmla="*/ 2844801 w 11189585"/>
              <a:gd name="connsiteY196" fmla="*/ 1582063 h 6858000"/>
              <a:gd name="connsiteX197" fmla="*/ 2514216 w 11189585"/>
              <a:gd name="connsiteY197" fmla="*/ 2154650 h 6858000"/>
              <a:gd name="connsiteX198" fmla="*/ 1853051 w 11189585"/>
              <a:gd name="connsiteY198" fmla="*/ 2154650 h 6858000"/>
              <a:gd name="connsiteX199" fmla="*/ 1522467 w 11189585"/>
              <a:gd name="connsiteY199" fmla="*/ 1582063 h 6858000"/>
              <a:gd name="connsiteX200" fmla="*/ 0 w 11189585"/>
              <a:gd name="connsiteY200" fmla="*/ 1009473 h 6858000"/>
              <a:gd name="connsiteX201" fmla="*/ 428943 w 11189585"/>
              <a:gd name="connsiteY201" fmla="*/ 1009473 h 6858000"/>
              <a:gd name="connsiteX202" fmla="*/ 759528 w 11189585"/>
              <a:gd name="connsiteY202" fmla="*/ 1582061 h 6858000"/>
              <a:gd name="connsiteX203" fmla="*/ 428943 w 11189585"/>
              <a:gd name="connsiteY203" fmla="*/ 2154649 h 6858000"/>
              <a:gd name="connsiteX204" fmla="*/ 0 w 11189585"/>
              <a:gd name="connsiteY204" fmla="*/ 2154649 h 6858000"/>
              <a:gd name="connsiteX205" fmla="*/ 3933993 w 11189585"/>
              <a:gd name="connsiteY205" fmla="*/ 1009472 h 6858000"/>
              <a:gd name="connsiteX206" fmla="*/ 4595159 w 11189585"/>
              <a:gd name="connsiteY206" fmla="*/ 1009472 h 6858000"/>
              <a:gd name="connsiteX207" fmla="*/ 4925743 w 11189585"/>
              <a:gd name="connsiteY207" fmla="*/ 1582060 h 6858000"/>
              <a:gd name="connsiteX208" fmla="*/ 4595159 w 11189585"/>
              <a:gd name="connsiteY208" fmla="*/ 2154648 h 6858000"/>
              <a:gd name="connsiteX209" fmla="*/ 3933993 w 11189585"/>
              <a:gd name="connsiteY209" fmla="*/ 2154648 h 6858000"/>
              <a:gd name="connsiteX210" fmla="*/ 3603408 w 11189585"/>
              <a:gd name="connsiteY210" fmla="*/ 1582060 h 6858000"/>
              <a:gd name="connsiteX211" fmla="*/ 806785 w 11189585"/>
              <a:gd name="connsiteY211" fmla="*/ 393344 h 6858000"/>
              <a:gd name="connsiteX212" fmla="*/ 1467952 w 11189585"/>
              <a:gd name="connsiteY212" fmla="*/ 393344 h 6858000"/>
              <a:gd name="connsiteX213" fmla="*/ 1798536 w 11189585"/>
              <a:gd name="connsiteY213" fmla="*/ 965932 h 6858000"/>
              <a:gd name="connsiteX214" fmla="*/ 1467952 w 11189585"/>
              <a:gd name="connsiteY214" fmla="*/ 1538520 h 6858000"/>
              <a:gd name="connsiteX215" fmla="*/ 806785 w 11189585"/>
              <a:gd name="connsiteY215" fmla="*/ 1538520 h 6858000"/>
              <a:gd name="connsiteX216" fmla="*/ 476201 w 11189585"/>
              <a:gd name="connsiteY216" fmla="*/ 965932 h 6858000"/>
              <a:gd name="connsiteX217" fmla="*/ 2691839 w 11189585"/>
              <a:gd name="connsiteY217" fmla="*/ 0 h 6858000"/>
              <a:gd name="connsiteX218" fmla="*/ 3748497 w 11189585"/>
              <a:gd name="connsiteY218" fmla="*/ 0 h 6858000"/>
              <a:gd name="connsiteX219" fmla="*/ 3550751 w 11189585"/>
              <a:gd name="connsiteY219" fmla="*/ 342505 h 6858000"/>
              <a:gd name="connsiteX220" fmla="*/ 2889584 w 11189585"/>
              <a:gd name="connsiteY220" fmla="*/ 342505 h 6858000"/>
              <a:gd name="connsiteX221" fmla="*/ 1740346 w 11189585"/>
              <a:gd name="connsiteY221" fmla="*/ 0 h 6858000"/>
              <a:gd name="connsiteX222" fmla="*/ 2626922 w 11189585"/>
              <a:gd name="connsiteY222" fmla="*/ 0 h 6858000"/>
              <a:gd name="connsiteX223" fmla="*/ 2844801 w 11189585"/>
              <a:gd name="connsiteY223" fmla="*/ 377376 h 6858000"/>
              <a:gd name="connsiteX224" fmla="*/ 2514216 w 11189585"/>
              <a:gd name="connsiteY224" fmla="*/ 949964 h 6858000"/>
              <a:gd name="connsiteX225" fmla="*/ 1853051 w 11189585"/>
              <a:gd name="connsiteY225" fmla="*/ 949964 h 6858000"/>
              <a:gd name="connsiteX226" fmla="*/ 1522467 w 11189585"/>
              <a:gd name="connsiteY226" fmla="*/ 377376 h 6858000"/>
              <a:gd name="connsiteX227" fmla="*/ 609040 w 11189585"/>
              <a:gd name="connsiteY227" fmla="*/ 0 h 6858000"/>
              <a:gd name="connsiteX228" fmla="*/ 1665693 w 11189585"/>
              <a:gd name="connsiteY228" fmla="*/ 0 h 6858000"/>
              <a:gd name="connsiteX229" fmla="*/ 1467950 w 11189585"/>
              <a:gd name="connsiteY229" fmla="*/ 342500 h 6858000"/>
              <a:gd name="connsiteX230" fmla="*/ 806783 w 11189585"/>
              <a:gd name="connsiteY230" fmla="*/ 342500 h 6858000"/>
              <a:gd name="connsiteX231" fmla="*/ 0 w 11189585"/>
              <a:gd name="connsiteY231" fmla="*/ 0 h 6858000"/>
              <a:gd name="connsiteX232" fmla="*/ 541650 w 11189585"/>
              <a:gd name="connsiteY232" fmla="*/ 0 h 6858000"/>
              <a:gd name="connsiteX233" fmla="*/ 759528 w 11189585"/>
              <a:gd name="connsiteY233" fmla="*/ 377375 h 6858000"/>
              <a:gd name="connsiteX234" fmla="*/ 428943 w 11189585"/>
              <a:gd name="connsiteY234" fmla="*/ 949963 h 6858000"/>
              <a:gd name="connsiteX235" fmla="*/ 0 w 11189585"/>
              <a:gd name="connsiteY235" fmla="*/ 9499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189585" h="6858000">
                <a:moveTo>
                  <a:pt x="9160372" y="6416766"/>
                </a:moveTo>
                <a:lnTo>
                  <a:pt x="9821540" y="6416766"/>
                </a:lnTo>
                <a:lnTo>
                  <a:pt x="10076287" y="6858000"/>
                </a:lnTo>
                <a:lnTo>
                  <a:pt x="8905625" y="6858000"/>
                </a:lnTo>
                <a:close/>
                <a:moveTo>
                  <a:pt x="7063058" y="6416766"/>
                </a:moveTo>
                <a:lnTo>
                  <a:pt x="7724225" y="6416766"/>
                </a:lnTo>
                <a:lnTo>
                  <a:pt x="7978972" y="6858000"/>
                </a:lnTo>
                <a:lnTo>
                  <a:pt x="6808311" y="6858000"/>
                </a:lnTo>
                <a:close/>
                <a:moveTo>
                  <a:pt x="4971765" y="6416766"/>
                </a:moveTo>
                <a:lnTo>
                  <a:pt x="5632931" y="6416766"/>
                </a:lnTo>
                <a:lnTo>
                  <a:pt x="5887678" y="6858000"/>
                </a:lnTo>
                <a:lnTo>
                  <a:pt x="4717017" y="6858000"/>
                </a:lnTo>
                <a:close/>
                <a:moveTo>
                  <a:pt x="2896841" y="6416766"/>
                </a:moveTo>
                <a:lnTo>
                  <a:pt x="3558008" y="6416766"/>
                </a:lnTo>
                <a:lnTo>
                  <a:pt x="3812755" y="6858000"/>
                </a:lnTo>
                <a:lnTo>
                  <a:pt x="2642095" y="6858000"/>
                </a:lnTo>
                <a:close/>
                <a:moveTo>
                  <a:pt x="806785" y="6416766"/>
                </a:moveTo>
                <a:lnTo>
                  <a:pt x="1467952" y="6416766"/>
                </a:lnTo>
                <a:lnTo>
                  <a:pt x="1722699" y="6858000"/>
                </a:lnTo>
                <a:lnTo>
                  <a:pt x="552039" y="6858000"/>
                </a:lnTo>
                <a:close/>
                <a:moveTo>
                  <a:pt x="10197833" y="5828212"/>
                </a:moveTo>
                <a:lnTo>
                  <a:pt x="10859001" y="5828212"/>
                </a:lnTo>
                <a:lnTo>
                  <a:pt x="11189585" y="6400800"/>
                </a:lnTo>
                <a:lnTo>
                  <a:pt x="10925620" y="6858000"/>
                </a:lnTo>
                <a:lnTo>
                  <a:pt x="10131214" y="6858000"/>
                </a:lnTo>
                <a:lnTo>
                  <a:pt x="9867249" y="6400800"/>
                </a:lnTo>
                <a:close/>
                <a:moveTo>
                  <a:pt x="8111822" y="5828212"/>
                </a:moveTo>
                <a:lnTo>
                  <a:pt x="8772989" y="5828212"/>
                </a:lnTo>
                <a:lnTo>
                  <a:pt x="9103573" y="6400800"/>
                </a:lnTo>
                <a:lnTo>
                  <a:pt x="8839608" y="6858000"/>
                </a:lnTo>
                <a:lnTo>
                  <a:pt x="8045203" y="6858000"/>
                </a:lnTo>
                <a:lnTo>
                  <a:pt x="7781237" y="6400800"/>
                </a:lnTo>
                <a:close/>
                <a:moveTo>
                  <a:pt x="6025810" y="5828212"/>
                </a:moveTo>
                <a:lnTo>
                  <a:pt x="6686977" y="5828212"/>
                </a:lnTo>
                <a:lnTo>
                  <a:pt x="7017561" y="6400800"/>
                </a:lnTo>
                <a:lnTo>
                  <a:pt x="6753597" y="6858000"/>
                </a:lnTo>
                <a:lnTo>
                  <a:pt x="5959191" y="6858000"/>
                </a:lnTo>
                <a:lnTo>
                  <a:pt x="5695225" y="6400800"/>
                </a:lnTo>
                <a:close/>
                <a:moveTo>
                  <a:pt x="3939799" y="5828212"/>
                </a:moveTo>
                <a:lnTo>
                  <a:pt x="4600965" y="5828212"/>
                </a:lnTo>
                <a:lnTo>
                  <a:pt x="4931549" y="6400800"/>
                </a:lnTo>
                <a:lnTo>
                  <a:pt x="4667585" y="6858000"/>
                </a:lnTo>
                <a:lnTo>
                  <a:pt x="3873180" y="6858000"/>
                </a:lnTo>
                <a:lnTo>
                  <a:pt x="3609214" y="6400800"/>
                </a:lnTo>
                <a:close/>
                <a:moveTo>
                  <a:pt x="1853788" y="5828212"/>
                </a:moveTo>
                <a:lnTo>
                  <a:pt x="2514954" y="5828212"/>
                </a:lnTo>
                <a:lnTo>
                  <a:pt x="2845539" y="6400800"/>
                </a:lnTo>
                <a:lnTo>
                  <a:pt x="2581574" y="6858000"/>
                </a:lnTo>
                <a:lnTo>
                  <a:pt x="1787169" y="6858000"/>
                </a:lnTo>
                <a:lnTo>
                  <a:pt x="1523204" y="6400800"/>
                </a:lnTo>
                <a:close/>
                <a:moveTo>
                  <a:pt x="7063058" y="5212082"/>
                </a:moveTo>
                <a:lnTo>
                  <a:pt x="7724225" y="5212082"/>
                </a:lnTo>
                <a:lnTo>
                  <a:pt x="8054809" y="5784670"/>
                </a:lnTo>
                <a:lnTo>
                  <a:pt x="7724225" y="6357258"/>
                </a:lnTo>
                <a:lnTo>
                  <a:pt x="7063058" y="6357258"/>
                </a:lnTo>
                <a:lnTo>
                  <a:pt x="6732473" y="5784670"/>
                </a:lnTo>
                <a:close/>
                <a:moveTo>
                  <a:pt x="4971765" y="5212082"/>
                </a:moveTo>
                <a:lnTo>
                  <a:pt x="5632931" y="5212082"/>
                </a:lnTo>
                <a:lnTo>
                  <a:pt x="5963515" y="5784670"/>
                </a:lnTo>
                <a:lnTo>
                  <a:pt x="5632931" y="6357258"/>
                </a:lnTo>
                <a:lnTo>
                  <a:pt x="4971765" y="6357258"/>
                </a:lnTo>
                <a:lnTo>
                  <a:pt x="4641179" y="5784670"/>
                </a:lnTo>
                <a:close/>
                <a:moveTo>
                  <a:pt x="2896841" y="5212082"/>
                </a:moveTo>
                <a:lnTo>
                  <a:pt x="3558008" y="5212082"/>
                </a:lnTo>
                <a:lnTo>
                  <a:pt x="3888592" y="5784670"/>
                </a:lnTo>
                <a:lnTo>
                  <a:pt x="3558008" y="6357258"/>
                </a:lnTo>
                <a:lnTo>
                  <a:pt x="2896841" y="6357258"/>
                </a:lnTo>
                <a:lnTo>
                  <a:pt x="2566257" y="5784670"/>
                </a:lnTo>
                <a:close/>
                <a:moveTo>
                  <a:pt x="806785" y="5212082"/>
                </a:moveTo>
                <a:lnTo>
                  <a:pt x="1467952" y="5212082"/>
                </a:lnTo>
                <a:lnTo>
                  <a:pt x="1798536" y="5784670"/>
                </a:lnTo>
                <a:lnTo>
                  <a:pt x="1467952" y="6357258"/>
                </a:lnTo>
                <a:lnTo>
                  <a:pt x="806785" y="6357258"/>
                </a:lnTo>
                <a:lnTo>
                  <a:pt x="786652" y="6322386"/>
                </a:lnTo>
                <a:lnTo>
                  <a:pt x="714255" y="6322386"/>
                </a:lnTo>
                <a:lnTo>
                  <a:pt x="759528" y="6400800"/>
                </a:lnTo>
                <a:lnTo>
                  <a:pt x="495563" y="6858000"/>
                </a:lnTo>
                <a:lnTo>
                  <a:pt x="0" y="6858000"/>
                </a:lnTo>
                <a:lnTo>
                  <a:pt x="0" y="5828212"/>
                </a:lnTo>
                <a:lnTo>
                  <a:pt x="428943" y="5828212"/>
                </a:lnTo>
                <a:lnTo>
                  <a:pt x="681690" y="6265982"/>
                </a:lnTo>
                <a:lnTo>
                  <a:pt x="681690" y="6140587"/>
                </a:lnTo>
                <a:lnTo>
                  <a:pt x="476201" y="5784670"/>
                </a:lnTo>
                <a:close/>
                <a:moveTo>
                  <a:pt x="8111822" y="4623528"/>
                </a:moveTo>
                <a:lnTo>
                  <a:pt x="8772989" y="4623528"/>
                </a:lnTo>
                <a:lnTo>
                  <a:pt x="9103573" y="5196116"/>
                </a:lnTo>
                <a:lnTo>
                  <a:pt x="8772989" y="5768704"/>
                </a:lnTo>
                <a:lnTo>
                  <a:pt x="8111822" y="5768704"/>
                </a:lnTo>
                <a:lnTo>
                  <a:pt x="7781237" y="5196116"/>
                </a:lnTo>
                <a:close/>
                <a:moveTo>
                  <a:pt x="6025810" y="4623528"/>
                </a:moveTo>
                <a:lnTo>
                  <a:pt x="6686977" y="4623528"/>
                </a:lnTo>
                <a:lnTo>
                  <a:pt x="7017561" y="5196116"/>
                </a:lnTo>
                <a:lnTo>
                  <a:pt x="6686977" y="5768704"/>
                </a:lnTo>
                <a:lnTo>
                  <a:pt x="6025810" y="5768704"/>
                </a:lnTo>
                <a:lnTo>
                  <a:pt x="5695225" y="5196116"/>
                </a:lnTo>
                <a:close/>
                <a:moveTo>
                  <a:pt x="3939799" y="4623528"/>
                </a:moveTo>
                <a:lnTo>
                  <a:pt x="4600965" y="4623528"/>
                </a:lnTo>
                <a:lnTo>
                  <a:pt x="4931549" y="5196116"/>
                </a:lnTo>
                <a:lnTo>
                  <a:pt x="4600965" y="5768704"/>
                </a:lnTo>
                <a:lnTo>
                  <a:pt x="3939799" y="5768704"/>
                </a:lnTo>
                <a:lnTo>
                  <a:pt x="3609214" y="5196116"/>
                </a:lnTo>
                <a:close/>
                <a:moveTo>
                  <a:pt x="1853788" y="4623528"/>
                </a:moveTo>
                <a:lnTo>
                  <a:pt x="2514954" y="4623528"/>
                </a:lnTo>
                <a:lnTo>
                  <a:pt x="2845539" y="5196116"/>
                </a:lnTo>
                <a:lnTo>
                  <a:pt x="2514954" y="5768704"/>
                </a:lnTo>
                <a:lnTo>
                  <a:pt x="1853788" y="5768704"/>
                </a:lnTo>
                <a:lnTo>
                  <a:pt x="1523204" y="5196116"/>
                </a:lnTo>
                <a:close/>
                <a:moveTo>
                  <a:pt x="0" y="4623528"/>
                </a:moveTo>
                <a:lnTo>
                  <a:pt x="428943" y="4623528"/>
                </a:lnTo>
                <a:lnTo>
                  <a:pt x="759528" y="5196116"/>
                </a:lnTo>
                <a:lnTo>
                  <a:pt x="428943" y="5768704"/>
                </a:lnTo>
                <a:lnTo>
                  <a:pt x="0" y="5768704"/>
                </a:lnTo>
                <a:close/>
                <a:moveTo>
                  <a:pt x="4971765" y="4007398"/>
                </a:moveTo>
                <a:lnTo>
                  <a:pt x="5632931" y="4007398"/>
                </a:lnTo>
                <a:lnTo>
                  <a:pt x="5963515" y="4579986"/>
                </a:lnTo>
                <a:lnTo>
                  <a:pt x="5632931" y="5152574"/>
                </a:lnTo>
                <a:lnTo>
                  <a:pt x="4971765" y="5152574"/>
                </a:lnTo>
                <a:lnTo>
                  <a:pt x="4641179" y="4579986"/>
                </a:lnTo>
                <a:close/>
                <a:moveTo>
                  <a:pt x="2896841" y="4007398"/>
                </a:moveTo>
                <a:lnTo>
                  <a:pt x="3558008" y="4007398"/>
                </a:lnTo>
                <a:lnTo>
                  <a:pt x="3888592" y="4579986"/>
                </a:lnTo>
                <a:lnTo>
                  <a:pt x="3558008" y="5152574"/>
                </a:lnTo>
                <a:lnTo>
                  <a:pt x="2896841" y="5152574"/>
                </a:lnTo>
                <a:lnTo>
                  <a:pt x="2566257" y="4579986"/>
                </a:lnTo>
                <a:close/>
                <a:moveTo>
                  <a:pt x="806785" y="4007398"/>
                </a:moveTo>
                <a:lnTo>
                  <a:pt x="1467952" y="4007398"/>
                </a:lnTo>
                <a:lnTo>
                  <a:pt x="1798536" y="4579986"/>
                </a:lnTo>
                <a:lnTo>
                  <a:pt x="1467952" y="5152574"/>
                </a:lnTo>
                <a:lnTo>
                  <a:pt x="806785" y="5152574"/>
                </a:lnTo>
                <a:lnTo>
                  <a:pt x="476201" y="4579986"/>
                </a:lnTo>
                <a:close/>
                <a:moveTo>
                  <a:pt x="3933993" y="3418842"/>
                </a:moveTo>
                <a:lnTo>
                  <a:pt x="4595159" y="3418842"/>
                </a:lnTo>
                <a:lnTo>
                  <a:pt x="4925743" y="3991430"/>
                </a:lnTo>
                <a:lnTo>
                  <a:pt x="4595159" y="4564018"/>
                </a:lnTo>
                <a:lnTo>
                  <a:pt x="3933993" y="4564018"/>
                </a:lnTo>
                <a:lnTo>
                  <a:pt x="3603408" y="3991430"/>
                </a:lnTo>
                <a:close/>
                <a:moveTo>
                  <a:pt x="1853051" y="3418842"/>
                </a:moveTo>
                <a:lnTo>
                  <a:pt x="2514216" y="3418842"/>
                </a:lnTo>
                <a:lnTo>
                  <a:pt x="2844801" y="3991430"/>
                </a:lnTo>
                <a:lnTo>
                  <a:pt x="2514216" y="4564018"/>
                </a:lnTo>
                <a:lnTo>
                  <a:pt x="1853051" y="4564018"/>
                </a:lnTo>
                <a:lnTo>
                  <a:pt x="1522467" y="3991430"/>
                </a:lnTo>
                <a:close/>
                <a:moveTo>
                  <a:pt x="0" y="3418842"/>
                </a:moveTo>
                <a:lnTo>
                  <a:pt x="428943" y="3418842"/>
                </a:lnTo>
                <a:lnTo>
                  <a:pt x="759528" y="3991430"/>
                </a:lnTo>
                <a:lnTo>
                  <a:pt x="428943" y="4564018"/>
                </a:lnTo>
                <a:lnTo>
                  <a:pt x="0" y="4564018"/>
                </a:lnTo>
                <a:close/>
                <a:moveTo>
                  <a:pt x="806785" y="2802716"/>
                </a:moveTo>
                <a:lnTo>
                  <a:pt x="1467952" y="2802716"/>
                </a:lnTo>
                <a:lnTo>
                  <a:pt x="1798536" y="3375300"/>
                </a:lnTo>
                <a:lnTo>
                  <a:pt x="1467952" y="3947888"/>
                </a:lnTo>
                <a:lnTo>
                  <a:pt x="806785" y="3947888"/>
                </a:lnTo>
                <a:lnTo>
                  <a:pt x="476201" y="3375300"/>
                </a:lnTo>
                <a:close/>
                <a:moveTo>
                  <a:pt x="2896841" y="2802715"/>
                </a:moveTo>
                <a:lnTo>
                  <a:pt x="3558008" y="2802715"/>
                </a:lnTo>
                <a:lnTo>
                  <a:pt x="3888592" y="3375300"/>
                </a:lnTo>
                <a:lnTo>
                  <a:pt x="3558008" y="3947888"/>
                </a:lnTo>
                <a:lnTo>
                  <a:pt x="2896841" y="3947888"/>
                </a:lnTo>
                <a:lnTo>
                  <a:pt x="2566257" y="3375300"/>
                </a:lnTo>
                <a:close/>
                <a:moveTo>
                  <a:pt x="4971765" y="2802714"/>
                </a:moveTo>
                <a:lnTo>
                  <a:pt x="5632931" y="2802714"/>
                </a:lnTo>
                <a:lnTo>
                  <a:pt x="5963515" y="3375300"/>
                </a:lnTo>
                <a:lnTo>
                  <a:pt x="5632931" y="3947888"/>
                </a:lnTo>
                <a:lnTo>
                  <a:pt x="4971765" y="3947888"/>
                </a:lnTo>
                <a:lnTo>
                  <a:pt x="4641179" y="3375300"/>
                </a:lnTo>
                <a:close/>
                <a:moveTo>
                  <a:pt x="1853051" y="2214161"/>
                </a:moveTo>
                <a:lnTo>
                  <a:pt x="2514216" y="2214161"/>
                </a:lnTo>
                <a:lnTo>
                  <a:pt x="2844801" y="2786748"/>
                </a:lnTo>
                <a:lnTo>
                  <a:pt x="2514216" y="3359335"/>
                </a:lnTo>
                <a:lnTo>
                  <a:pt x="1853051" y="3359335"/>
                </a:lnTo>
                <a:lnTo>
                  <a:pt x="1522467" y="2786748"/>
                </a:lnTo>
                <a:close/>
                <a:moveTo>
                  <a:pt x="0" y="2214160"/>
                </a:moveTo>
                <a:lnTo>
                  <a:pt x="428943" y="2214160"/>
                </a:lnTo>
                <a:lnTo>
                  <a:pt x="759528" y="2786748"/>
                </a:lnTo>
                <a:lnTo>
                  <a:pt x="428943" y="3359335"/>
                </a:lnTo>
                <a:lnTo>
                  <a:pt x="0" y="3359335"/>
                </a:lnTo>
                <a:close/>
                <a:moveTo>
                  <a:pt x="3933993" y="2214158"/>
                </a:moveTo>
                <a:lnTo>
                  <a:pt x="4595159" y="2214158"/>
                </a:lnTo>
                <a:lnTo>
                  <a:pt x="4925743" y="2786746"/>
                </a:lnTo>
                <a:lnTo>
                  <a:pt x="4595159" y="3359334"/>
                </a:lnTo>
                <a:lnTo>
                  <a:pt x="3933993" y="3359334"/>
                </a:lnTo>
                <a:lnTo>
                  <a:pt x="3603408" y="2786746"/>
                </a:lnTo>
                <a:close/>
                <a:moveTo>
                  <a:pt x="806785" y="1598031"/>
                </a:moveTo>
                <a:lnTo>
                  <a:pt x="1467952" y="1598031"/>
                </a:lnTo>
                <a:lnTo>
                  <a:pt x="1798536" y="2170619"/>
                </a:lnTo>
                <a:lnTo>
                  <a:pt x="1467952" y="2743207"/>
                </a:lnTo>
                <a:lnTo>
                  <a:pt x="806785" y="2743207"/>
                </a:lnTo>
                <a:lnTo>
                  <a:pt x="476201" y="2170619"/>
                </a:lnTo>
                <a:close/>
                <a:moveTo>
                  <a:pt x="2896841" y="1598029"/>
                </a:moveTo>
                <a:lnTo>
                  <a:pt x="3558008" y="1598029"/>
                </a:lnTo>
                <a:lnTo>
                  <a:pt x="3888592" y="2170617"/>
                </a:lnTo>
                <a:lnTo>
                  <a:pt x="3558008" y="2743205"/>
                </a:lnTo>
                <a:lnTo>
                  <a:pt x="2896841" y="2743205"/>
                </a:lnTo>
                <a:lnTo>
                  <a:pt x="2566257" y="2170617"/>
                </a:lnTo>
                <a:close/>
                <a:moveTo>
                  <a:pt x="1853051" y="1009474"/>
                </a:moveTo>
                <a:lnTo>
                  <a:pt x="2514216" y="1009474"/>
                </a:lnTo>
                <a:lnTo>
                  <a:pt x="2844801" y="1582063"/>
                </a:lnTo>
                <a:lnTo>
                  <a:pt x="2514216" y="2154650"/>
                </a:lnTo>
                <a:lnTo>
                  <a:pt x="1853051" y="2154650"/>
                </a:lnTo>
                <a:lnTo>
                  <a:pt x="1522467" y="1582063"/>
                </a:lnTo>
                <a:close/>
                <a:moveTo>
                  <a:pt x="0" y="1009473"/>
                </a:moveTo>
                <a:lnTo>
                  <a:pt x="428943" y="1009473"/>
                </a:lnTo>
                <a:lnTo>
                  <a:pt x="759528" y="1582061"/>
                </a:lnTo>
                <a:lnTo>
                  <a:pt x="428943" y="2154649"/>
                </a:lnTo>
                <a:lnTo>
                  <a:pt x="0" y="2154649"/>
                </a:lnTo>
                <a:close/>
                <a:moveTo>
                  <a:pt x="3933993" y="1009472"/>
                </a:moveTo>
                <a:lnTo>
                  <a:pt x="4595159" y="1009472"/>
                </a:lnTo>
                <a:lnTo>
                  <a:pt x="4925743" y="1582060"/>
                </a:lnTo>
                <a:lnTo>
                  <a:pt x="4595159" y="2154648"/>
                </a:lnTo>
                <a:lnTo>
                  <a:pt x="3933993" y="2154648"/>
                </a:lnTo>
                <a:lnTo>
                  <a:pt x="3603408" y="1582060"/>
                </a:lnTo>
                <a:close/>
                <a:moveTo>
                  <a:pt x="806785" y="393344"/>
                </a:moveTo>
                <a:lnTo>
                  <a:pt x="1467952" y="393344"/>
                </a:lnTo>
                <a:lnTo>
                  <a:pt x="1798536" y="965932"/>
                </a:lnTo>
                <a:lnTo>
                  <a:pt x="1467952" y="1538520"/>
                </a:lnTo>
                <a:lnTo>
                  <a:pt x="806785" y="1538520"/>
                </a:lnTo>
                <a:lnTo>
                  <a:pt x="476201" y="965932"/>
                </a:lnTo>
                <a:close/>
                <a:moveTo>
                  <a:pt x="2691839" y="0"/>
                </a:moveTo>
                <a:lnTo>
                  <a:pt x="3748497" y="0"/>
                </a:lnTo>
                <a:lnTo>
                  <a:pt x="3550751" y="342505"/>
                </a:lnTo>
                <a:lnTo>
                  <a:pt x="2889584" y="342505"/>
                </a:lnTo>
                <a:close/>
                <a:moveTo>
                  <a:pt x="1740346" y="0"/>
                </a:moveTo>
                <a:lnTo>
                  <a:pt x="2626922" y="0"/>
                </a:lnTo>
                <a:lnTo>
                  <a:pt x="2844801" y="377376"/>
                </a:lnTo>
                <a:lnTo>
                  <a:pt x="2514216" y="949964"/>
                </a:lnTo>
                <a:lnTo>
                  <a:pt x="1853051" y="949964"/>
                </a:lnTo>
                <a:lnTo>
                  <a:pt x="1522467" y="377376"/>
                </a:lnTo>
                <a:close/>
                <a:moveTo>
                  <a:pt x="609040" y="0"/>
                </a:moveTo>
                <a:lnTo>
                  <a:pt x="1665693" y="0"/>
                </a:lnTo>
                <a:lnTo>
                  <a:pt x="1467950" y="342500"/>
                </a:lnTo>
                <a:lnTo>
                  <a:pt x="806783" y="342500"/>
                </a:lnTo>
                <a:close/>
                <a:moveTo>
                  <a:pt x="0" y="0"/>
                </a:moveTo>
                <a:lnTo>
                  <a:pt x="541650" y="0"/>
                </a:lnTo>
                <a:lnTo>
                  <a:pt x="759528" y="377375"/>
                </a:lnTo>
                <a:lnTo>
                  <a:pt x="428943" y="949963"/>
                </a:lnTo>
                <a:lnTo>
                  <a:pt x="0" y="94996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104573" y="0"/>
            <a:ext cx="13373066" cy="13737956"/>
          </a:xfrm>
          <a:custGeom>
            <a:avLst/>
            <a:gdLst>
              <a:gd name="connsiteX0" fmla="*/ 2011179 w 6686533"/>
              <a:gd name="connsiteY0" fmla="*/ 1261739 h 6868978"/>
              <a:gd name="connsiteX1" fmla="*/ 2416630 w 6686533"/>
              <a:gd name="connsiteY1" fmla="*/ 1964003 h 6868978"/>
              <a:gd name="connsiteX2" fmla="*/ 2011179 w 6686533"/>
              <a:gd name="connsiteY2" fmla="*/ 2666265 h 6868978"/>
              <a:gd name="connsiteX3" fmla="*/ 1621807 w 6686533"/>
              <a:gd name="connsiteY3" fmla="*/ 3354502 h 6868978"/>
              <a:gd name="connsiteX4" fmla="*/ 1216356 w 6686533"/>
              <a:gd name="connsiteY4" fmla="*/ 4056764 h 6868978"/>
              <a:gd name="connsiteX5" fmla="*/ 405452 w 6686533"/>
              <a:gd name="connsiteY5" fmla="*/ 4056764 h 6868978"/>
              <a:gd name="connsiteX6" fmla="*/ 0 w 6686533"/>
              <a:gd name="connsiteY6" fmla="*/ 3354502 h 6868978"/>
              <a:gd name="connsiteX7" fmla="*/ 405452 w 6686533"/>
              <a:gd name="connsiteY7" fmla="*/ 2652239 h 6868978"/>
              <a:gd name="connsiteX8" fmla="*/ 794824 w 6686533"/>
              <a:gd name="connsiteY8" fmla="*/ 1964003 h 6868978"/>
              <a:gd name="connsiteX9" fmla="*/ 1200276 w 6686533"/>
              <a:gd name="connsiteY9" fmla="*/ 1261740 h 6868978"/>
              <a:gd name="connsiteX10" fmla="*/ 5690108 w 6686533"/>
              <a:gd name="connsiteY10" fmla="*/ 0 h 6868978"/>
              <a:gd name="connsiteX11" fmla="*/ 6686533 w 6686533"/>
              <a:gd name="connsiteY11" fmla="*/ 1725864 h 6868978"/>
              <a:gd name="connsiteX12" fmla="*/ 5690108 w 6686533"/>
              <a:gd name="connsiteY12" fmla="*/ 3451724 h 6868978"/>
              <a:gd name="connsiteX13" fmla="*/ 4733196 w 6686533"/>
              <a:gd name="connsiteY13" fmla="*/ 5143116 h 6868978"/>
              <a:gd name="connsiteX14" fmla="*/ 3736770 w 6686533"/>
              <a:gd name="connsiteY14" fmla="*/ 6868978 h 6868978"/>
              <a:gd name="connsiteX15" fmla="*/ 1743914 w 6686533"/>
              <a:gd name="connsiteY15" fmla="*/ 6868978 h 6868978"/>
              <a:gd name="connsiteX16" fmla="*/ 747486 w 6686533"/>
              <a:gd name="connsiteY16" fmla="*/ 5143116 h 6868978"/>
              <a:gd name="connsiteX17" fmla="*/ 1743914 w 6686533"/>
              <a:gd name="connsiteY17" fmla="*/ 3417254 h 6868978"/>
              <a:gd name="connsiteX18" fmla="*/ 2700826 w 6686533"/>
              <a:gd name="connsiteY18" fmla="*/ 1725864 h 6868978"/>
              <a:gd name="connsiteX19" fmla="*/ 3697254 w 6686533"/>
              <a:gd name="connsiteY19" fmla="*/ 2 h 68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86533" h="6868978">
                <a:moveTo>
                  <a:pt x="2011179" y="1261739"/>
                </a:moveTo>
                <a:lnTo>
                  <a:pt x="2416630" y="1964003"/>
                </a:lnTo>
                <a:lnTo>
                  <a:pt x="2011179" y="2666265"/>
                </a:lnTo>
                <a:lnTo>
                  <a:pt x="1621807" y="3354502"/>
                </a:lnTo>
                <a:lnTo>
                  <a:pt x="1216356" y="4056764"/>
                </a:lnTo>
                <a:lnTo>
                  <a:pt x="405452" y="4056764"/>
                </a:lnTo>
                <a:lnTo>
                  <a:pt x="0" y="3354502"/>
                </a:lnTo>
                <a:lnTo>
                  <a:pt x="405452" y="2652239"/>
                </a:lnTo>
                <a:lnTo>
                  <a:pt x="794824" y="1964003"/>
                </a:lnTo>
                <a:lnTo>
                  <a:pt x="1200276" y="1261740"/>
                </a:lnTo>
                <a:close/>
                <a:moveTo>
                  <a:pt x="5690108" y="0"/>
                </a:moveTo>
                <a:lnTo>
                  <a:pt x="6686533" y="1725864"/>
                </a:lnTo>
                <a:lnTo>
                  <a:pt x="5690108" y="3451724"/>
                </a:lnTo>
                <a:lnTo>
                  <a:pt x="4733196" y="5143116"/>
                </a:lnTo>
                <a:lnTo>
                  <a:pt x="3736770" y="6868978"/>
                </a:lnTo>
                <a:lnTo>
                  <a:pt x="1743914" y="6868978"/>
                </a:lnTo>
                <a:lnTo>
                  <a:pt x="747486" y="5143116"/>
                </a:lnTo>
                <a:lnTo>
                  <a:pt x="1743914" y="3417254"/>
                </a:lnTo>
                <a:lnTo>
                  <a:pt x="2700826" y="1725864"/>
                </a:lnTo>
                <a:lnTo>
                  <a:pt x="3697254" y="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421409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367807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7367807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13231579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>
          <a:xfrm>
            <a:off x="13246093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 hasCustomPrompt="1"/>
          </p:nvPr>
        </p:nvSpPr>
        <p:spPr>
          <a:xfrm>
            <a:off x="16209143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>
            <a:off x="19157681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027886" y="3204400"/>
            <a:ext cx="6328228" cy="730720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621484" y="3889828"/>
            <a:ext cx="5141032" cy="593634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6108192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12216384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18324576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5179219 w 12192000"/>
              <a:gd name="connsiteY0" fmla="*/ 6543909 h 6858000"/>
              <a:gd name="connsiteX1" fmla="*/ 6037616 w 12192000"/>
              <a:gd name="connsiteY1" fmla="*/ 6543909 h 6858000"/>
              <a:gd name="connsiteX2" fmla="*/ 6218957 w 12192000"/>
              <a:gd name="connsiteY2" fmla="*/ 6858000 h 6858000"/>
              <a:gd name="connsiteX3" fmla="*/ 4997878 w 12192000"/>
              <a:gd name="connsiteY3" fmla="*/ 6858000 h 6858000"/>
              <a:gd name="connsiteX4" fmla="*/ 2470939 w 12192000"/>
              <a:gd name="connsiteY4" fmla="*/ 6543909 h 6858000"/>
              <a:gd name="connsiteX5" fmla="*/ 3329335 w 12192000"/>
              <a:gd name="connsiteY5" fmla="*/ 6543909 h 6858000"/>
              <a:gd name="connsiteX6" fmla="*/ 3510676 w 12192000"/>
              <a:gd name="connsiteY6" fmla="*/ 6858000 h 6858000"/>
              <a:gd name="connsiteX7" fmla="*/ 2289599 w 12192000"/>
              <a:gd name="connsiteY7" fmla="*/ 6858000 h 6858000"/>
              <a:gd name="connsiteX8" fmla="*/ 0 w 12192000"/>
              <a:gd name="connsiteY8" fmla="*/ 6543909 h 6858000"/>
              <a:gd name="connsiteX9" fmla="*/ 621057 w 12192000"/>
              <a:gd name="connsiteY9" fmla="*/ 6543909 h 6858000"/>
              <a:gd name="connsiteX10" fmla="*/ 802397 w 12192000"/>
              <a:gd name="connsiteY10" fmla="*/ 6858000 h 6858000"/>
              <a:gd name="connsiteX11" fmla="*/ 0 w 12192000"/>
              <a:gd name="connsiteY11" fmla="*/ 6858000 h 6858000"/>
              <a:gd name="connsiteX12" fmla="*/ 6547691 w 12192000"/>
              <a:gd name="connsiteY12" fmla="*/ 5743985 h 6858000"/>
              <a:gd name="connsiteX13" fmla="*/ 7406087 w 12192000"/>
              <a:gd name="connsiteY13" fmla="*/ 5743985 h 6858000"/>
              <a:gd name="connsiteX14" fmla="*/ 7835288 w 12192000"/>
              <a:gd name="connsiteY14" fmla="*/ 6487378 h 6858000"/>
              <a:gd name="connsiteX15" fmla="*/ 7621308 w 12192000"/>
              <a:gd name="connsiteY15" fmla="*/ 6858000 h 6858000"/>
              <a:gd name="connsiteX16" fmla="*/ 6332471 w 12192000"/>
              <a:gd name="connsiteY16" fmla="*/ 6858000 h 6858000"/>
              <a:gd name="connsiteX17" fmla="*/ 6118493 w 12192000"/>
              <a:gd name="connsiteY17" fmla="*/ 6487378 h 6858000"/>
              <a:gd name="connsiteX18" fmla="*/ 3832554 w 12192000"/>
              <a:gd name="connsiteY18" fmla="*/ 5743985 h 6858000"/>
              <a:gd name="connsiteX19" fmla="*/ 4690951 w 12192000"/>
              <a:gd name="connsiteY19" fmla="*/ 5743985 h 6858000"/>
              <a:gd name="connsiteX20" fmla="*/ 5120151 w 12192000"/>
              <a:gd name="connsiteY20" fmla="*/ 6487378 h 6858000"/>
              <a:gd name="connsiteX21" fmla="*/ 4906172 w 12192000"/>
              <a:gd name="connsiteY21" fmla="*/ 6858000 h 6858000"/>
              <a:gd name="connsiteX22" fmla="*/ 3617334 w 12192000"/>
              <a:gd name="connsiteY22" fmla="*/ 6858000 h 6858000"/>
              <a:gd name="connsiteX23" fmla="*/ 3403355 w 12192000"/>
              <a:gd name="connsiteY23" fmla="*/ 6487378 h 6858000"/>
              <a:gd name="connsiteX24" fmla="*/ 7887498 w 12192000"/>
              <a:gd name="connsiteY24" fmla="*/ 4979862 h 6858000"/>
              <a:gd name="connsiteX25" fmla="*/ 8745894 w 12192000"/>
              <a:gd name="connsiteY25" fmla="*/ 4979862 h 6858000"/>
              <a:gd name="connsiteX26" fmla="*/ 9175094 w 12192000"/>
              <a:gd name="connsiteY26" fmla="*/ 5723256 h 6858000"/>
              <a:gd name="connsiteX27" fmla="*/ 8745894 w 12192000"/>
              <a:gd name="connsiteY27" fmla="*/ 6466650 h 6858000"/>
              <a:gd name="connsiteX28" fmla="*/ 7887498 w 12192000"/>
              <a:gd name="connsiteY28" fmla="*/ 6466650 h 6858000"/>
              <a:gd name="connsiteX29" fmla="*/ 7458298 w 12192000"/>
              <a:gd name="connsiteY29" fmla="*/ 5723256 h 6858000"/>
              <a:gd name="connsiteX30" fmla="*/ 5179219 w 12192000"/>
              <a:gd name="connsiteY30" fmla="*/ 4979862 h 6858000"/>
              <a:gd name="connsiteX31" fmla="*/ 6037616 w 12192000"/>
              <a:gd name="connsiteY31" fmla="*/ 4979862 h 6858000"/>
              <a:gd name="connsiteX32" fmla="*/ 6466816 w 12192000"/>
              <a:gd name="connsiteY32" fmla="*/ 5723256 h 6858000"/>
              <a:gd name="connsiteX33" fmla="*/ 6037616 w 12192000"/>
              <a:gd name="connsiteY33" fmla="*/ 6466650 h 6858000"/>
              <a:gd name="connsiteX34" fmla="*/ 5179219 w 12192000"/>
              <a:gd name="connsiteY34" fmla="*/ 6466650 h 6858000"/>
              <a:gd name="connsiteX35" fmla="*/ 4750020 w 12192000"/>
              <a:gd name="connsiteY35" fmla="*/ 5723256 h 6858000"/>
              <a:gd name="connsiteX36" fmla="*/ 2470939 w 12192000"/>
              <a:gd name="connsiteY36" fmla="*/ 4979862 h 6858000"/>
              <a:gd name="connsiteX37" fmla="*/ 3329335 w 12192000"/>
              <a:gd name="connsiteY37" fmla="*/ 4979862 h 6858000"/>
              <a:gd name="connsiteX38" fmla="*/ 3758535 w 12192000"/>
              <a:gd name="connsiteY38" fmla="*/ 5723256 h 6858000"/>
              <a:gd name="connsiteX39" fmla="*/ 3329335 w 12192000"/>
              <a:gd name="connsiteY39" fmla="*/ 6466650 h 6858000"/>
              <a:gd name="connsiteX40" fmla="*/ 2470939 w 12192000"/>
              <a:gd name="connsiteY40" fmla="*/ 6466650 h 6858000"/>
              <a:gd name="connsiteX41" fmla="*/ 2041740 w 12192000"/>
              <a:gd name="connsiteY41" fmla="*/ 5723256 h 6858000"/>
              <a:gd name="connsiteX42" fmla="*/ 6547691 w 12192000"/>
              <a:gd name="connsiteY42" fmla="*/ 4179937 h 6858000"/>
              <a:gd name="connsiteX43" fmla="*/ 7406087 w 12192000"/>
              <a:gd name="connsiteY43" fmla="*/ 4179937 h 6858000"/>
              <a:gd name="connsiteX44" fmla="*/ 7835288 w 12192000"/>
              <a:gd name="connsiteY44" fmla="*/ 4923331 h 6858000"/>
              <a:gd name="connsiteX45" fmla="*/ 7406087 w 12192000"/>
              <a:gd name="connsiteY45" fmla="*/ 5666725 h 6858000"/>
              <a:gd name="connsiteX46" fmla="*/ 6547691 w 12192000"/>
              <a:gd name="connsiteY46" fmla="*/ 5666725 h 6858000"/>
              <a:gd name="connsiteX47" fmla="*/ 6118493 w 12192000"/>
              <a:gd name="connsiteY47" fmla="*/ 4923331 h 6858000"/>
              <a:gd name="connsiteX48" fmla="*/ 7895036 w 12192000"/>
              <a:gd name="connsiteY48" fmla="*/ 3415812 h 6858000"/>
              <a:gd name="connsiteX49" fmla="*/ 8753432 w 12192000"/>
              <a:gd name="connsiteY49" fmla="*/ 3415812 h 6858000"/>
              <a:gd name="connsiteX50" fmla="*/ 9182630 w 12192000"/>
              <a:gd name="connsiteY50" fmla="*/ 4159206 h 6858000"/>
              <a:gd name="connsiteX51" fmla="*/ 8753432 w 12192000"/>
              <a:gd name="connsiteY51" fmla="*/ 4902600 h 6858000"/>
              <a:gd name="connsiteX52" fmla="*/ 7895036 w 12192000"/>
              <a:gd name="connsiteY52" fmla="*/ 4902600 h 6858000"/>
              <a:gd name="connsiteX53" fmla="*/ 7465838 w 12192000"/>
              <a:gd name="connsiteY53" fmla="*/ 4159206 h 6858000"/>
              <a:gd name="connsiteX54" fmla="*/ 9241574 w 12192000"/>
              <a:gd name="connsiteY54" fmla="*/ 2615889 h 6858000"/>
              <a:gd name="connsiteX55" fmla="*/ 10099971 w 12192000"/>
              <a:gd name="connsiteY55" fmla="*/ 2615889 h 6858000"/>
              <a:gd name="connsiteX56" fmla="*/ 10529170 w 12192000"/>
              <a:gd name="connsiteY56" fmla="*/ 3359281 h 6858000"/>
              <a:gd name="connsiteX57" fmla="*/ 10099971 w 12192000"/>
              <a:gd name="connsiteY57" fmla="*/ 4102675 h 6858000"/>
              <a:gd name="connsiteX58" fmla="*/ 9241574 w 12192000"/>
              <a:gd name="connsiteY58" fmla="*/ 4102675 h 6858000"/>
              <a:gd name="connsiteX59" fmla="*/ 8812376 w 12192000"/>
              <a:gd name="connsiteY59" fmla="*/ 3359281 h 6858000"/>
              <a:gd name="connsiteX60" fmla="*/ 6547691 w 12192000"/>
              <a:gd name="connsiteY60" fmla="*/ 2615889 h 6858000"/>
              <a:gd name="connsiteX61" fmla="*/ 7406087 w 12192000"/>
              <a:gd name="connsiteY61" fmla="*/ 2615889 h 6858000"/>
              <a:gd name="connsiteX62" fmla="*/ 7835288 w 12192000"/>
              <a:gd name="connsiteY62" fmla="*/ 3359281 h 6858000"/>
              <a:gd name="connsiteX63" fmla="*/ 7406087 w 12192000"/>
              <a:gd name="connsiteY63" fmla="*/ 4102675 h 6858000"/>
              <a:gd name="connsiteX64" fmla="*/ 6547691 w 12192000"/>
              <a:gd name="connsiteY64" fmla="*/ 4102675 h 6858000"/>
              <a:gd name="connsiteX65" fmla="*/ 6118493 w 12192000"/>
              <a:gd name="connsiteY65" fmla="*/ 3359281 h 6858000"/>
              <a:gd name="connsiteX66" fmla="*/ 10596734 w 12192000"/>
              <a:gd name="connsiteY66" fmla="*/ 1851765 h 6858000"/>
              <a:gd name="connsiteX67" fmla="*/ 11455130 w 12192000"/>
              <a:gd name="connsiteY67" fmla="*/ 1851765 h 6858000"/>
              <a:gd name="connsiteX68" fmla="*/ 11884329 w 12192000"/>
              <a:gd name="connsiteY68" fmla="*/ 2595157 h 6858000"/>
              <a:gd name="connsiteX69" fmla="*/ 11455130 w 12192000"/>
              <a:gd name="connsiteY69" fmla="*/ 3338551 h 6858000"/>
              <a:gd name="connsiteX70" fmla="*/ 10596734 w 12192000"/>
              <a:gd name="connsiteY70" fmla="*/ 3338551 h 6858000"/>
              <a:gd name="connsiteX71" fmla="*/ 10167534 w 12192000"/>
              <a:gd name="connsiteY71" fmla="*/ 2595157 h 6858000"/>
              <a:gd name="connsiteX72" fmla="*/ 7895036 w 12192000"/>
              <a:gd name="connsiteY72" fmla="*/ 1851765 h 6858000"/>
              <a:gd name="connsiteX73" fmla="*/ 8753432 w 12192000"/>
              <a:gd name="connsiteY73" fmla="*/ 1851765 h 6858000"/>
              <a:gd name="connsiteX74" fmla="*/ 9182630 w 12192000"/>
              <a:gd name="connsiteY74" fmla="*/ 2595157 h 6858000"/>
              <a:gd name="connsiteX75" fmla="*/ 8753432 w 12192000"/>
              <a:gd name="connsiteY75" fmla="*/ 3338551 h 6858000"/>
              <a:gd name="connsiteX76" fmla="*/ 7895036 w 12192000"/>
              <a:gd name="connsiteY76" fmla="*/ 3338551 h 6858000"/>
              <a:gd name="connsiteX77" fmla="*/ 7465838 w 12192000"/>
              <a:gd name="connsiteY77" fmla="*/ 2595157 h 6858000"/>
              <a:gd name="connsiteX78" fmla="*/ 11955105 w 12192000"/>
              <a:gd name="connsiteY78" fmla="*/ 1051840 h 6858000"/>
              <a:gd name="connsiteX79" fmla="*/ 12192000 w 12192000"/>
              <a:gd name="connsiteY79" fmla="*/ 1051840 h 6858000"/>
              <a:gd name="connsiteX80" fmla="*/ 12192000 w 12192000"/>
              <a:gd name="connsiteY80" fmla="*/ 2538627 h 6858000"/>
              <a:gd name="connsiteX81" fmla="*/ 11955105 w 12192000"/>
              <a:gd name="connsiteY81" fmla="*/ 2538627 h 6858000"/>
              <a:gd name="connsiteX82" fmla="*/ 11525906 w 12192000"/>
              <a:gd name="connsiteY82" fmla="*/ 1795233 h 6858000"/>
              <a:gd name="connsiteX83" fmla="*/ 9241574 w 12192000"/>
              <a:gd name="connsiteY83" fmla="*/ 1051840 h 6858000"/>
              <a:gd name="connsiteX84" fmla="*/ 10099971 w 12192000"/>
              <a:gd name="connsiteY84" fmla="*/ 1051840 h 6858000"/>
              <a:gd name="connsiteX85" fmla="*/ 10529170 w 12192000"/>
              <a:gd name="connsiteY85" fmla="*/ 1795233 h 6858000"/>
              <a:gd name="connsiteX86" fmla="*/ 10099971 w 12192000"/>
              <a:gd name="connsiteY86" fmla="*/ 2538627 h 6858000"/>
              <a:gd name="connsiteX87" fmla="*/ 9241574 w 12192000"/>
              <a:gd name="connsiteY87" fmla="*/ 2538627 h 6858000"/>
              <a:gd name="connsiteX88" fmla="*/ 8812376 w 12192000"/>
              <a:gd name="connsiteY88" fmla="*/ 1795233 h 6858000"/>
              <a:gd name="connsiteX89" fmla="*/ 10596734 w 12192000"/>
              <a:gd name="connsiteY89" fmla="*/ 287715 h 6858000"/>
              <a:gd name="connsiteX90" fmla="*/ 11455130 w 12192000"/>
              <a:gd name="connsiteY90" fmla="*/ 287715 h 6858000"/>
              <a:gd name="connsiteX91" fmla="*/ 11884329 w 12192000"/>
              <a:gd name="connsiteY91" fmla="*/ 1031109 h 6858000"/>
              <a:gd name="connsiteX92" fmla="*/ 11455130 w 12192000"/>
              <a:gd name="connsiteY92" fmla="*/ 1774501 h 6858000"/>
              <a:gd name="connsiteX93" fmla="*/ 10596734 w 12192000"/>
              <a:gd name="connsiteY93" fmla="*/ 1774501 h 6858000"/>
              <a:gd name="connsiteX94" fmla="*/ 10167534 w 12192000"/>
              <a:gd name="connsiteY94" fmla="*/ 1031109 h 6858000"/>
              <a:gd name="connsiteX95" fmla="*/ 7895036 w 12192000"/>
              <a:gd name="connsiteY95" fmla="*/ 287715 h 6858000"/>
              <a:gd name="connsiteX96" fmla="*/ 8753432 w 12192000"/>
              <a:gd name="connsiteY96" fmla="*/ 287715 h 6858000"/>
              <a:gd name="connsiteX97" fmla="*/ 9182630 w 12192000"/>
              <a:gd name="connsiteY97" fmla="*/ 1031109 h 6858000"/>
              <a:gd name="connsiteX98" fmla="*/ 8753432 w 12192000"/>
              <a:gd name="connsiteY98" fmla="*/ 1774501 h 6858000"/>
              <a:gd name="connsiteX99" fmla="*/ 7895036 w 12192000"/>
              <a:gd name="connsiteY99" fmla="*/ 1774501 h 6858000"/>
              <a:gd name="connsiteX100" fmla="*/ 7465838 w 12192000"/>
              <a:gd name="connsiteY100" fmla="*/ 1031109 h 6858000"/>
              <a:gd name="connsiteX101" fmla="*/ 1165938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974578 h 6858000"/>
              <a:gd name="connsiteX104" fmla="*/ 11955105 w 12192000"/>
              <a:gd name="connsiteY104" fmla="*/ 974578 h 6858000"/>
              <a:gd name="connsiteX105" fmla="*/ 11525906 w 12192000"/>
              <a:gd name="connsiteY105" fmla="*/ 231184 h 6858000"/>
              <a:gd name="connsiteX106" fmla="*/ 10475229 w 12192000"/>
              <a:gd name="connsiteY106" fmla="*/ 0 h 6858000"/>
              <a:gd name="connsiteX107" fmla="*/ 11576635 w 12192000"/>
              <a:gd name="connsiteY107" fmla="*/ 0 h 6858000"/>
              <a:gd name="connsiteX108" fmla="*/ 11455130 w 12192000"/>
              <a:gd name="connsiteY108" fmla="*/ 210453 h 6858000"/>
              <a:gd name="connsiteX109" fmla="*/ 10596734 w 12192000"/>
              <a:gd name="connsiteY109" fmla="*/ 210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192000" h="6858000">
                <a:moveTo>
                  <a:pt x="5179219" y="6543909"/>
                </a:moveTo>
                <a:lnTo>
                  <a:pt x="6037616" y="6543909"/>
                </a:lnTo>
                <a:lnTo>
                  <a:pt x="6218957" y="6858000"/>
                </a:lnTo>
                <a:lnTo>
                  <a:pt x="4997878" y="6858000"/>
                </a:lnTo>
                <a:close/>
                <a:moveTo>
                  <a:pt x="2470939" y="6543909"/>
                </a:moveTo>
                <a:lnTo>
                  <a:pt x="3329335" y="6543909"/>
                </a:lnTo>
                <a:lnTo>
                  <a:pt x="3510676" y="6858000"/>
                </a:lnTo>
                <a:lnTo>
                  <a:pt x="2289599" y="6858000"/>
                </a:lnTo>
                <a:close/>
                <a:moveTo>
                  <a:pt x="0" y="6543909"/>
                </a:moveTo>
                <a:lnTo>
                  <a:pt x="621057" y="6543909"/>
                </a:lnTo>
                <a:lnTo>
                  <a:pt x="802397" y="6858000"/>
                </a:lnTo>
                <a:lnTo>
                  <a:pt x="0" y="6858000"/>
                </a:lnTo>
                <a:close/>
                <a:moveTo>
                  <a:pt x="6547691" y="5743985"/>
                </a:moveTo>
                <a:lnTo>
                  <a:pt x="7406087" y="5743985"/>
                </a:lnTo>
                <a:lnTo>
                  <a:pt x="7835288" y="6487378"/>
                </a:lnTo>
                <a:lnTo>
                  <a:pt x="7621308" y="6858000"/>
                </a:lnTo>
                <a:lnTo>
                  <a:pt x="6332471" y="6858000"/>
                </a:lnTo>
                <a:lnTo>
                  <a:pt x="6118493" y="6487378"/>
                </a:lnTo>
                <a:close/>
                <a:moveTo>
                  <a:pt x="3832554" y="5743985"/>
                </a:moveTo>
                <a:lnTo>
                  <a:pt x="4690951" y="5743985"/>
                </a:lnTo>
                <a:lnTo>
                  <a:pt x="5120151" y="6487378"/>
                </a:lnTo>
                <a:lnTo>
                  <a:pt x="4906172" y="6858000"/>
                </a:lnTo>
                <a:lnTo>
                  <a:pt x="3617334" y="6858000"/>
                </a:lnTo>
                <a:lnTo>
                  <a:pt x="3403355" y="6487378"/>
                </a:lnTo>
                <a:close/>
                <a:moveTo>
                  <a:pt x="7887498" y="4979862"/>
                </a:moveTo>
                <a:lnTo>
                  <a:pt x="8745894" y="4979862"/>
                </a:lnTo>
                <a:lnTo>
                  <a:pt x="9175094" y="5723256"/>
                </a:lnTo>
                <a:lnTo>
                  <a:pt x="8745894" y="6466650"/>
                </a:lnTo>
                <a:lnTo>
                  <a:pt x="7887498" y="6466650"/>
                </a:lnTo>
                <a:lnTo>
                  <a:pt x="7458298" y="5723256"/>
                </a:lnTo>
                <a:close/>
                <a:moveTo>
                  <a:pt x="5179219" y="4979862"/>
                </a:moveTo>
                <a:lnTo>
                  <a:pt x="6037616" y="4979862"/>
                </a:lnTo>
                <a:lnTo>
                  <a:pt x="6466816" y="5723256"/>
                </a:lnTo>
                <a:lnTo>
                  <a:pt x="6037616" y="6466650"/>
                </a:lnTo>
                <a:lnTo>
                  <a:pt x="5179219" y="6466650"/>
                </a:lnTo>
                <a:lnTo>
                  <a:pt x="4750020" y="5723256"/>
                </a:lnTo>
                <a:close/>
                <a:moveTo>
                  <a:pt x="2470939" y="4979862"/>
                </a:moveTo>
                <a:lnTo>
                  <a:pt x="3329335" y="4979862"/>
                </a:lnTo>
                <a:lnTo>
                  <a:pt x="3758535" y="5723256"/>
                </a:lnTo>
                <a:lnTo>
                  <a:pt x="3329335" y="6466650"/>
                </a:lnTo>
                <a:lnTo>
                  <a:pt x="2470939" y="6466650"/>
                </a:lnTo>
                <a:lnTo>
                  <a:pt x="2041740" y="5723256"/>
                </a:lnTo>
                <a:close/>
                <a:moveTo>
                  <a:pt x="6547691" y="4179937"/>
                </a:moveTo>
                <a:lnTo>
                  <a:pt x="7406087" y="4179937"/>
                </a:lnTo>
                <a:lnTo>
                  <a:pt x="7835288" y="4923331"/>
                </a:lnTo>
                <a:lnTo>
                  <a:pt x="7406087" y="5666725"/>
                </a:lnTo>
                <a:lnTo>
                  <a:pt x="6547691" y="5666725"/>
                </a:lnTo>
                <a:lnTo>
                  <a:pt x="6118493" y="4923331"/>
                </a:lnTo>
                <a:close/>
                <a:moveTo>
                  <a:pt x="7895036" y="3415812"/>
                </a:moveTo>
                <a:lnTo>
                  <a:pt x="8753432" y="3415812"/>
                </a:lnTo>
                <a:lnTo>
                  <a:pt x="9182630" y="4159206"/>
                </a:lnTo>
                <a:lnTo>
                  <a:pt x="8753432" y="4902600"/>
                </a:lnTo>
                <a:lnTo>
                  <a:pt x="7895036" y="4902600"/>
                </a:lnTo>
                <a:lnTo>
                  <a:pt x="7465838" y="4159206"/>
                </a:lnTo>
                <a:close/>
                <a:moveTo>
                  <a:pt x="9241574" y="2615889"/>
                </a:moveTo>
                <a:lnTo>
                  <a:pt x="10099971" y="2615889"/>
                </a:lnTo>
                <a:lnTo>
                  <a:pt x="10529170" y="3359281"/>
                </a:lnTo>
                <a:lnTo>
                  <a:pt x="10099971" y="4102675"/>
                </a:lnTo>
                <a:lnTo>
                  <a:pt x="9241574" y="4102675"/>
                </a:lnTo>
                <a:lnTo>
                  <a:pt x="8812376" y="3359281"/>
                </a:lnTo>
                <a:close/>
                <a:moveTo>
                  <a:pt x="6547691" y="2615889"/>
                </a:moveTo>
                <a:lnTo>
                  <a:pt x="7406087" y="2615889"/>
                </a:lnTo>
                <a:lnTo>
                  <a:pt x="7835288" y="3359281"/>
                </a:lnTo>
                <a:lnTo>
                  <a:pt x="7406087" y="4102675"/>
                </a:lnTo>
                <a:lnTo>
                  <a:pt x="6547691" y="4102675"/>
                </a:lnTo>
                <a:lnTo>
                  <a:pt x="6118493" y="3359281"/>
                </a:lnTo>
                <a:close/>
                <a:moveTo>
                  <a:pt x="10596734" y="1851765"/>
                </a:moveTo>
                <a:lnTo>
                  <a:pt x="11455130" y="1851765"/>
                </a:lnTo>
                <a:lnTo>
                  <a:pt x="11884329" y="2595157"/>
                </a:lnTo>
                <a:lnTo>
                  <a:pt x="11455130" y="3338551"/>
                </a:lnTo>
                <a:lnTo>
                  <a:pt x="10596734" y="3338551"/>
                </a:lnTo>
                <a:lnTo>
                  <a:pt x="10167534" y="2595157"/>
                </a:lnTo>
                <a:close/>
                <a:moveTo>
                  <a:pt x="7895036" y="1851765"/>
                </a:moveTo>
                <a:lnTo>
                  <a:pt x="8753432" y="1851765"/>
                </a:lnTo>
                <a:lnTo>
                  <a:pt x="9182630" y="2595157"/>
                </a:lnTo>
                <a:lnTo>
                  <a:pt x="8753432" y="3338551"/>
                </a:lnTo>
                <a:lnTo>
                  <a:pt x="7895036" y="3338551"/>
                </a:lnTo>
                <a:lnTo>
                  <a:pt x="7465838" y="2595157"/>
                </a:lnTo>
                <a:close/>
                <a:moveTo>
                  <a:pt x="11955105" y="1051840"/>
                </a:moveTo>
                <a:lnTo>
                  <a:pt x="12192000" y="1051840"/>
                </a:lnTo>
                <a:lnTo>
                  <a:pt x="12192000" y="2538627"/>
                </a:lnTo>
                <a:lnTo>
                  <a:pt x="11955105" y="2538627"/>
                </a:lnTo>
                <a:lnTo>
                  <a:pt x="11525906" y="1795233"/>
                </a:lnTo>
                <a:close/>
                <a:moveTo>
                  <a:pt x="9241574" y="1051840"/>
                </a:moveTo>
                <a:lnTo>
                  <a:pt x="10099971" y="1051840"/>
                </a:lnTo>
                <a:lnTo>
                  <a:pt x="10529170" y="1795233"/>
                </a:lnTo>
                <a:lnTo>
                  <a:pt x="10099971" y="2538627"/>
                </a:lnTo>
                <a:lnTo>
                  <a:pt x="9241574" y="2538627"/>
                </a:lnTo>
                <a:lnTo>
                  <a:pt x="8812376" y="1795233"/>
                </a:lnTo>
                <a:close/>
                <a:moveTo>
                  <a:pt x="10596734" y="287715"/>
                </a:moveTo>
                <a:lnTo>
                  <a:pt x="11455130" y="287715"/>
                </a:lnTo>
                <a:lnTo>
                  <a:pt x="11884329" y="1031109"/>
                </a:lnTo>
                <a:lnTo>
                  <a:pt x="11455130" y="1774501"/>
                </a:lnTo>
                <a:lnTo>
                  <a:pt x="10596734" y="1774501"/>
                </a:lnTo>
                <a:lnTo>
                  <a:pt x="10167534" y="1031109"/>
                </a:lnTo>
                <a:close/>
                <a:moveTo>
                  <a:pt x="7895036" y="287715"/>
                </a:moveTo>
                <a:lnTo>
                  <a:pt x="8753432" y="287715"/>
                </a:lnTo>
                <a:lnTo>
                  <a:pt x="9182630" y="1031109"/>
                </a:lnTo>
                <a:lnTo>
                  <a:pt x="8753432" y="1774501"/>
                </a:lnTo>
                <a:lnTo>
                  <a:pt x="7895036" y="1774501"/>
                </a:lnTo>
                <a:lnTo>
                  <a:pt x="7465838" y="1031109"/>
                </a:lnTo>
                <a:close/>
                <a:moveTo>
                  <a:pt x="11659380" y="0"/>
                </a:moveTo>
                <a:lnTo>
                  <a:pt x="12192000" y="0"/>
                </a:lnTo>
                <a:lnTo>
                  <a:pt x="12192000" y="974578"/>
                </a:lnTo>
                <a:lnTo>
                  <a:pt x="11955105" y="974578"/>
                </a:lnTo>
                <a:lnTo>
                  <a:pt x="11525906" y="231184"/>
                </a:lnTo>
                <a:close/>
                <a:moveTo>
                  <a:pt x="10475229" y="0"/>
                </a:moveTo>
                <a:lnTo>
                  <a:pt x="11576635" y="0"/>
                </a:lnTo>
                <a:lnTo>
                  <a:pt x="11455130" y="210453"/>
                </a:lnTo>
                <a:lnTo>
                  <a:pt x="10596734" y="21045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018940"/>
            <a:ext cx="9863098" cy="1169706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86650" y="5312916"/>
                </a:lnTo>
                <a:lnTo>
                  <a:pt x="714253" y="5312916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681688" y="5256513"/>
                </a:lnTo>
                <a:lnTo>
                  <a:pt x="681688" y="5131118"/>
                </a:lnTo>
                <a:lnTo>
                  <a:pt x="476199" y="4775200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10104892" y="0"/>
            <a:ext cx="14279104" cy="13716000"/>
          </a:xfrm>
          <a:custGeom>
            <a:avLst/>
            <a:gdLst>
              <a:gd name="connsiteX0" fmla="*/ 5014356 w 7139552"/>
              <a:gd name="connsiteY0" fmla="*/ 6219213 h 6858000"/>
              <a:gd name="connsiteX1" fmla="*/ 5971548 w 7139552"/>
              <a:gd name="connsiteY1" fmla="*/ 6219213 h 6858000"/>
              <a:gd name="connsiteX2" fmla="*/ 6340351 w 7139552"/>
              <a:gd name="connsiteY2" fmla="*/ 6858000 h 6858000"/>
              <a:gd name="connsiteX3" fmla="*/ 4645550 w 7139552"/>
              <a:gd name="connsiteY3" fmla="*/ 6858000 h 6858000"/>
              <a:gd name="connsiteX4" fmla="*/ 1988520 w 7139552"/>
              <a:gd name="connsiteY4" fmla="*/ 6219213 h 6858000"/>
              <a:gd name="connsiteX5" fmla="*/ 2945711 w 7139552"/>
              <a:gd name="connsiteY5" fmla="*/ 6219213 h 6858000"/>
              <a:gd name="connsiteX6" fmla="*/ 3314515 w 7139552"/>
              <a:gd name="connsiteY6" fmla="*/ 6858000 h 6858000"/>
              <a:gd name="connsiteX7" fmla="*/ 1619713 w 7139552"/>
              <a:gd name="connsiteY7" fmla="*/ 6858000 h 6858000"/>
              <a:gd name="connsiteX8" fmla="*/ 3498580 w 7139552"/>
              <a:gd name="connsiteY8" fmla="*/ 5367145 h 6858000"/>
              <a:gd name="connsiteX9" fmla="*/ 4455770 w 7139552"/>
              <a:gd name="connsiteY9" fmla="*/ 5367145 h 6858000"/>
              <a:gd name="connsiteX10" fmla="*/ 4934366 w 7139552"/>
              <a:gd name="connsiteY10" fmla="*/ 6196098 h 6858000"/>
              <a:gd name="connsiteX11" fmla="*/ 4552216 w 7139552"/>
              <a:gd name="connsiteY11" fmla="*/ 6858000 h 6858000"/>
              <a:gd name="connsiteX12" fmla="*/ 3402132 w 7139552"/>
              <a:gd name="connsiteY12" fmla="*/ 6858000 h 6858000"/>
              <a:gd name="connsiteX13" fmla="*/ 3019983 w 7139552"/>
              <a:gd name="connsiteY13" fmla="*/ 6196098 h 6858000"/>
              <a:gd name="connsiteX14" fmla="*/ 478597 w 7139552"/>
              <a:gd name="connsiteY14" fmla="*/ 5367145 h 6858000"/>
              <a:gd name="connsiteX15" fmla="*/ 1435788 w 7139552"/>
              <a:gd name="connsiteY15" fmla="*/ 5367145 h 6858000"/>
              <a:gd name="connsiteX16" fmla="*/ 1914386 w 7139552"/>
              <a:gd name="connsiteY16" fmla="*/ 6196098 h 6858000"/>
              <a:gd name="connsiteX17" fmla="*/ 1532234 w 7139552"/>
              <a:gd name="connsiteY17" fmla="*/ 6858000 h 6858000"/>
              <a:gd name="connsiteX18" fmla="*/ 382149 w 7139552"/>
              <a:gd name="connsiteY18" fmla="*/ 6858000 h 6858000"/>
              <a:gd name="connsiteX19" fmla="*/ 0 w 7139552"/>
              <a:gd name="connsiteY19" fmla="*/ 6196098 h 6858000"/>
              <a:gd name="connsiteX20" fmla="*/ 5014356 w 7139552"/>
              <a:gd name="connsiteY20" fmla="*/ 4475155 h 6858000"/>
              <a:gd name="connsiteX21" fmla="*/ 5971548 w 7139552"/>
              <a:gd name="connsiteY21" fmla="*/ 4475155 h 6858000"/>
              <a:gd name="connsiteX22" fmla="*/ 6450144 w 7139552"/>
              <a:gd name="connsiteY22" fmla="*/ 5304108 h 6858000"/>
              <a:gd name="connsiteX23" fmla="*/ 6152652 w 7139552"/>
              <a:gd name="connsiteY23" fmla="*/ 5819381 h 6858000"/>
              <a:gd name="connsiteX24" fmla="*/ 6152652 w 7139552"/>
              <a:gd name="connsiteY24" fmla="*/ 6000919 h 6858000"/>
              <a:gd name="connsiteX25" fmla="*/ 6518561 w 7139552"/>
              <a:gd name="connsiteY25" fmla="*/ 5367145 h 6858000"/>
              <a:gd name="connsiteX26" fmla="*/ 7139552 w 7139552"/>
              <a:gd name="connsiteY26" fmla="*/ 5367145 h 6858000"/>
              <a:gd name="connsiteX27" fmla="*/ 7139552 w 7139552"/>
              <a:gd name="connsiteY27" fmla="*/ 6858000 h 6858000"/>
              <a:gd name="connsiteX28" fmla="*/ 6422113 w 7139552"/>
              <a:gd name="connsiteY28" fmla="*/ 6858000 h 6858000"/>
              <a:gd name="connsiteX29" fmla="*/ 6039965 w 7139552"/>
              <a:gd name="connsiteY29" fmla="*/ 6196098 h 6858000"/>
              <a:gd name="connsiteX30" fmla="*/ 6105506 w 7139552"/>
              <a:gd name="connsiteY30" fmla="*/ 6082576 h 6858000"/>
              <a:gd name="connsiteX31" fmla="*/ 6000695 w 7139552"/>
              <a:gd name="connsiteY31" fmla="*/ 6082576 h 6858000"/>
              <a:gd name="connsiteX32" fmla="*/ 5971548 w 7139552"/>
              <a:gd name="connsiteY32" fmla="*/ 6133061 h 6858000"/>
              <a:gd name="connsiteX33" fmla="*/ 5014356 w 7139552"/>
              <a:gd name="connsiteY33" fmla="*/ 6133061 h 6858000"/>
              <a:gd name="connsiteX34" fmla="*/ 4535759 w 7139552"/>
              <a:gd name="connsiteY34" fmla="*/ 5304108 h 6858000"/>
              <a:gd name="connsiteX35" fmla="*/ 1988520 w 7139552"/>
              <a:gd name="connsiteY35" fmla="*/ 4475155 h 6858000"/>
              <a:gd name="connsiteX36" fmla="*/ 2945711 w 7139552"/>
              <a:gd name="connsiteY36" fmla="*/ 4475155 h 6858000"/>
              <a:gd name="connsiteX37" fmla="*/ 3424307 w 7139552"/>
              <a:gd name="connsiteY37" fmla="*/ 5304108 h 6858000"/>
              <a:gd name="connsiteX38" fmla="*/ 2945711 w 7139552"/>
              <a:gd name="connsiteY38" fmla="*/ 6133061 h 6858000"/>
              <a:gd name="connsiteX39" fmla="*/ 1988520 w 7139552"/>
              <a:gd name="connsiteY39" fmla="*/ 6133061 h 6858000"/>
              <a:gd name="connsiteX40" fmla="*/ 1509922 w 7139552"/>
              <a:gd name="connsiteY40" fmla="*/ 5304108 h 6858000"/>
              <a:gd name="connsiteX41" fmla="*/ 6518561 w 7139552"/>
              <a:gd name="connsiteY41" fmla="*/ 3623088 h 6858000"/>
              <a:gd name="connsiteX42" fmla="*/ 7139552 w 7139552"/>
              <a:gd name="connsiteY42" fmla="*/ 3623088 h 6858000"/>
              <a:gd name="connsiteX43" fmla="*/ 7139552 w 7139552"/>
              <a:gd name="connsiteY43" fmla="*/ 5280994 h 6858000"/>
              <a:gd name="connsiteX44" fmla="*/ 6518561 w 7139552"/>
              <a:gd name="connsiteY44" fmla="*/ 5280994 h 6858000"/>
              <a:gd name="connsiteX45" fmla="*/ 6039965 w 7139552"/>
              <a:gd name="connsiteY45" fmla="*/ 4452041 h 6858000"/>
              <a:gd name="connsiteX46" fmla="*/ 3498580 w 7139552"/>
              <a:gd name="connsiteY46" fmla="*/ 3623088 h 6858000"/>
              <a:gd name="connsiteX47" fmla="*/ 4455770 w 7139552"/>
              <a:gd name="connsiteY47" fmla="*/ 3623088 h 6858000"/>
              <a:gd name="connsiteX48" fmla="*/ 4934366 w 7139552"/>
              <a:gd name="connsiteY48" fmla="*/ 4452041 h 6858000"/>
              <a:gd name="connsiteX49" fmla="*/ 4455770 w 7139552"/>
              <a:gd name="connsiteY49" fmla="*/ 5280994 h 6858000"/>
              <a:gd name="connsiteX50" fmla="*/ 3498580 w 7139552"/>
              <a:gd name="connsiteY50" fmla="*/ 5280994 h 6858000"/>
              <a:gd name="connsiteX51" fmla="*/ 3019983 w 7139552"/>
              <a:gd name="connsiteY51" fmla="*/ 4452041 h 6858000"/>
              <a:gd name="connsiteX52" fmla="*/ 478597 w 7139552"/>
              <a:gd name="connsiteY52" fmla="*/ 3623088 h 6858000"/>
              <a:gd name="connsiteX53" fmla="*/ 1435788 w 7139552"/>
              <a:gd name="connsiteY53" fmla="*/ 3623088 h 6858000"/>
              <a:gd name="connsiteX54" fmla="*/ 1914386 w 7139552"/>
              <a:gd name="connsiteY54" fmla="*/ 4452041 h 6858000"/>
              <a:gd name="connsiteX55" fmla="*/ 1435788 w 7139552"/>
              <a:gd name="connsiteY55" fmla="*/ 5280994 h 6858000"/>
              <a:gd name="connsiteX56" fmla="*/ 478597 w 7139552"/>
              <a:gd name="connsiteY56" fmla="*/ 5280994 h 6858000"/>
              <a:gd name="connsiteX57" fmla="*/ 0 w 7139552"/>
              <a:gd name="connsiteY57" fmla="*/ 4452041 h 6858000"/>
              <a:gd name="connsiteX58" fmla="*/ 5014356 w 7139552"/>
              <a:gd name="connsiteY58" fmla="*/ 2731098 h 6858000"/>
              <a:gd name="connsiteX59" fmla="*/ 5971548 w 7139552"/>
              <a:gd name="connsiteY59" fmla="*/ 2731098 h 6858000"/>
              <a:gd name="connsiteX60" fmla="*/ 6450144 w 7139552"/>
              <a:gd name="connsiteY60" fmla="*/ 3560051 h 6858000"/>
              <a:gd name="connsiteX61" fmla="*/ 5971548 w 7139552"/>
              <a:gd name="connsiteY61" fmla="*/ 4389004 h 6858000"/>
              <a:gd name="connsiteX62" fmla="*/ 5014356 w 7139552"/>
              <a:gd name="connsiteY62" fmla="*/ 4389004 h 6858000"/>
              <a:gd name="connsiteX63" fmla="*/ 4535759 w 7139552"/>
              <a:gd name="connsiteY63" fmla="*/ 3560051 h 6858000"/>
              <a:gd name="connsiteX64" fmla="*/ 1988520 w 7139552"/>
              <a:gd name="connsiteY64" fmla="*/ 2731098 h 6858000"/>
              <a:gd name="connsiteX65" fmla="*/ 2945711 w 7139552"/>
              <a:gd name="connsiteY65" fmla="*/ 2731098 h 6858000"/>
              <a:gd name="connsiteX66" fmla="*/ 3424307 w 7139552"/>
              <a:gd name="connsiteY66" fmla="*/ 3560051 h 6858000"/>
              <a:gd name="connsiteX67" fmla="*/ 2945711 w 7139552"/>
              <a:gd name="connsiteY67" fmla="*/ 4389004 h 6858000"/>
              <a:gd name="connsiteX68" fmla="*/ 1988520 w 7139552"/>
              <a:gd name="connsiteY68" fmla="*/ 4389004 h 6858000"/>
              <a:gd name="connsiteX69" fmla="*/ 1509922 w 7139552"/>
              <a:gd name="connsiteY69" fmla="*/ 3560051 h 6858000"/>
              <a:gd name="connsiteX70" fmla="*/ 6518561 w 7139552"/>
              <a:gd name="connsiteY70" fmla="*/ 1879028 h 6858000"/>
              <a:gd name="connsiteX71" fmla="*/ 7139552 w 7139552"/>
              <a:gd name="connsiteY71" fmla="*/ 1879028 h 6858000"/>
              <a:gd name="connsiteX72" fmla="*/ 7139552 w 7139552"/>
              <a:gd name="connsiteY72" fmla="*/ 3536933 h 6858000"/>
              <a:gd name="connsiteX73" fmla="*/ 6518561 w 7139552"/>
              <a:gd name="connsiteY73" fmla="*/ 3536933 h 6858000"/>
              <a:gd name="connsiteX74" fmla="*/ 6039965 w 7139552"/>
              <a:gd name="connsiteY74" fmla="*/ 2707982 h 6858000"/>
              <a:gd name="connsiteX75" fmla="*/ 3499647 w 7139552"/>
              <a:gd name="connsiteY75" fmla="*/ 1879028 h 6858000"/>
              <a:gd name="connsiteX76" fmla="*/ 4456836 w 7139552"/>
              <a:gd name="connsiteY76" fmla="*/ 1879028 h 6858000"/>
              <a:gd name="connsiteX77" fmla="*/ 4935434 w 7139552"/>
              <a:gd name="connsiteY77" fmla="*/ 2707982 h 6858000"/>
              <a:gd name="connsiteX78" fmla="*/ 4456836 w 7139552"/>
              <a:gd name="connsiteY78" fmla="*/ 3536933 h 6858000"/>
              <a:gd name="connsiteX79" fmla="*/ 3499647 w 7139552"/>
              <a:gd name="connsiteY79" fmla="*/ 3536933 h 6858000"/>
              <a:gd name="connsiteX80" fmla="*/ 3021049 w 7139552"/>
              <a:gd name="connsiteY80" fmla="*/ 2707982 h 6858000"/>
              <a:gd name="connsiteX81" fmla="*/ 5014356 w 7139552"/>
              <a:gd name="connsiteY81" fmla="*/ 987038 h 6858000"/>
              <a:gd name="connsiteX82" fmla="*/ 5971548 w 7139552"/>
              <a:gd name="connsiteY82" fmla="*/ 987038 h 6858000"/>
              <a:gd name="connsiteX83" fmla="*/ 6450144 w 7139552"/>
              <a:gd name="connsiteY83" fmla="*/ 1815990 h 6858000"/>
              <a:gd name="connsiteX84" fmla="*/ 5971548 w 7139552"/>
              <a:gd name="connsiteY84" fmla="*/ 2644943 h 6858000"/>
              <a:gd name="connsiteX85" fmla="*/ 5014356 w 7139552"/>
              <a:gd name="connsiteY85" fmla="*/ 2644943 h 6858000"/>
              <a:gd name="connsiteX86" fmla="*/ 4535759 w 7139552"/>
              <a:gd name="connsiteY86" fmla="*/ 1815990 h 6858000"/>
              <a:gd name="connsiteX87" fmla="*/ 1988520 w 7139552"/>
              <a:gd name="connsiteY87" fmla="*/ 987038 h 6858000"/>
              <a:gd name="connsiteX88" fmla="*/ 2945711 w 7139552"/>
              <a:gd name="connsiteY88" fmla="*/ 987038 h 6858000"/>
              <a:gd name="connsiteX89" fmla="*/ 3424307 w 7139552"/>
              <a:gd name="connsiteY89" fmla="*/ 1815990 h 6858000"/>
              <a:gd name="connsiteX90" fmla="*/ 2945711 w 7139552"/>
              <a:gd name="connsiteY90" fmla="*/ 2644943 h 6858000"/>
              <a:gd name="connsiteX91" fmla="*/ 1988520 w 7139552"/>
              <a:gd name="connsiteY91" fmla="*/ 2644943 h 6858000"/>
              <a:gd name="connsiteX92" fmla="*/ 1509922 w 7139552"/>
              <a:gd name="connsiteY92" fmla="*/ 1815990 h 6858000"/>
              <a:gd name="connsiteX93" fmla="*/ 6518561 w 7139552"/>
              <a:gd name="connsiteY93" fmla="*/ 134967 h 6858000"/>
              <a:gd name="connsiteX94" fmla="*/ 7139552 w 7139552"/>
              <a:gd name="connsiteY94" fmla="*/ 134967 h 6858000"/>
              <a:gd name="connsiteX95" fmla="*/ 7139552 w 7139552"/>
              <a:gd name="connsiteY95" fmla="*/ 1792873 h 6858000"/>
              <a:gd name="connsiteX96" fmla="*/ 6518561 w 7139552"/>
              <a:gd name="connsiteY96" fmla="*/ 1792873 h 6858000"/>
              <a:gd name="connsiteX97" fmla="*/ 6039963 w 7139552"/>
              <a:gd name="connsiteY97" fmla="*/ 963920 h 6858000"/>
              <a:gd name="connsiteX98" fmla="*/ 3499647 w 7139552"/>
              <a:gd name="connsiteY98" fmla="*/ 134967 h 6858000"/>
              <a:gd name="connsiteX99" fmla="*/ 4456836 w 7139552"/>
              <a:gd name="connsiteY99" fmla="*/ 134967 h 6858000"/>
              <a:gd name="connsiteX100" fmla="*/ 4935434 w 7139552"/>
              <a:gd name="connsiteY100" fmla="*/ 963920 h 6858000"/>
              <a:gd name="connsiteX101" fmla="*/ 4456836 w 7139552"/>
              <a:gd name="connsiteY101" fmla="*/ 1792873 h 6858000"/>
              <a:gd name="connsiteX102" fmla="*/ 3499647 w 7139552"/>
              <a:gd name="connsiteY102" fmla="*/ 1792873 h 6858000"/>
              <a:gd name="connsiteX103" fmla="*/ 3021049 w 7139552"/>
              <a:gd name="connsiteY103" fmla="*/ 963920 h 6858000"/>
              <a:gd name="connsiteX104" fmla="*/ 6490379 w 7139552"/>
              <a:gd name="connsiteY104" fmla="*/ 0 h 6858000"/>
              <a:gd name="connsiteX105" fmla="*/ 7139552 w 7139552"/>
              <a:gd name="connsiteY105" fmla="*/ 0 h 6858000"/>
              <a:gd name="connsiteX106" fmla="*/ 7139552 w 7139552"/>
              <a:gd name="connsiteY106" fmla="*/ 48813 h 6858000"/>
              <a:gd name="connsiteX107" fmla="*/ 6518561 w 7139552"/>
              <a:gd name="connsiteY107" fmla="*/ 48813 h 6858000"/>
              <a:gd name="connsiteX108" fmla="*/ 4577288 w 7139552"/>
              <a:gd name="connsiteY108" fmla="*/ 0 h 6858000"/>
              <a:gd name="connsiteX109" fmla="*/ 6408615 w 7139552"/>
              <a:gd name="connsiteY109" fmla="*/ 0 h 6858000"/>
              <a:gd name="connsiteX110" fmla="*/ 6450144 w 7139552"/>
              <a:gd name="connsiteY110" fmla="*/ 71930 h 6858000"/>
              <a:gd name="connsiteX111" fmla="*/ 5971548 w 7139552"/>
              <a:gd name="connsiteY111" fmla="*/ 900883 h 6858000"/>
              <a:gd name="connsiteX112" fmla="*/ 5014356 w 7139552"/>
              <a:gd name="connsiteY112" fmla="*/ 900883 h 6858000"/>
              <a:gd name="connsiteX113" fmla="*/ 4535759 w 7139552"/>
              <a:gd name="connsiteY113" fmla="*/ 719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139552" h="6858000">
                <a:moveTo>
                  <a:pt x="5014356" y="6219213"/>
                </a:moveTo>
                <a:lnTo>
                  <a:pt x="5971548" y="6219213"/>
                </a:lnTo>
                <a:lnTo>
                  <a:pt x="6340351" y="6858000"/>
                </a:lnTo>
                <a:lnTo>
                  <a:pt x="4645550" y="6858000"/>
                </a:lnTo>
                <a:close/>
                <a:moveTo>
                  <a:pt x="1988520" y="6219213"/>
                </a:moveTo>
                <a:lnTo>
                  <a:pt x="2945711" y="6219213"/>
                </a:lnTo>
                <a:lnTo>
                  <a:pt x="3314515" y="6858000"/>
                </a:lnTo>
                <a:lnTo>
                  <a:pt x="1619713" y="6858000"/>
                </a:lnTo>
                <a:close/>
                <a:moveTo>
                  <a:pt x="3498580" y="5367145"/>
                </a:moveTo>
                <a:lnTo>
                  <a:pt x="4455770" y="5367145"/>
                </a:lnTo>
                <a:lnTo>
                  <a:pt x="4934366" y="6196098"/>
                </a:lnTo>
                <a:lnTo>
                  <a:pt x="4552216" y="6858000"/>
                </a:lnTo>
                <a:lnTo>
                  <a:pt x="3402132" y="6858000"/>
                </a:lnTo>
                <a:lnTo>
                  <a:pt x="3019983" y="6196098"/>
                </a:lnTo>
                <a:close/>
                <a:moveTo>
                  <a:pt x="478597" y="5367145"/>
                </a:moveTo>
                <a:lnTo>
                  <a:pt x="1435788" y="5367145"/>
                </a:lnTo>
                <a:lnTo>
                  <a:pt x="1914386" y="6196098"/>
                </a:lnTo>
                <a:lnTo>
                  <a:pt x="1532234" y="6858000"/>
                </a:lnTo>
                <a:lnTo>
                  <a:pt x="382149" y="6858000"/>
                </a:lnTo>
                <a:lnTo>
                  <a:pt x="0" y="6196098"/>
                </a:lnTo>
                <a:close/>
                <a:moveTo>
                  <a:pt x="5014356" y="4475155"/>
                </a:moveTo>
                <a:lnTo>
                  <a:pt x="5971548" y="4475155"/>
                </a:lnTo>
                <a:lnTo>
                  <a:pt x="6450144" y="5304108"/>
                </a:lnTo>
                <a:lnTo>
                  <a:pt x="6152652" y="5819381"/>
                </a:lnTo>
                <a:lnTo>
                  <a:pt x="6152652" y="6000919"/>
                </a:lnTo>
                <a:lnTo>
                  <a:pt x="6518561" y="5367145"/>
                </a:lnTo>
                <a:lnTo>
                  <a:pt x="7139552" y="5367145"/>
                </a:lnTo>
                <a:lnTo>
                  <a:pt x="7139552" y="6858000"/>
                </a:lnTo>
                <a:lnTo>
                  <a:pt x="6422113" y="6858000"/>
                </a:lnTo>
                <a:lnTo>
                  <a:pt x="6039965" y="6196098"/>
                </a:lnTo>
                <a:lnTo>
                  <a:pt x="6105506" y="6082576"/>
                </a:lnTo>
                <a:lnTo>
                  <a:pt x="6000695" y="6082576"/>
                </a:lnTo>
                <a:lnTo>
                  <a:pt x="5971548" y="6133061"/>
                </a:lnTo>
                <a:lnTo>
                  <a:pt x="5014356" y="6133061"/>
                </a:lnTo>
                <a:lnTo>
                  <a:pt x="4535759" y="5304108"/>
                </a:lnTo>
                <a:close/>
                <a:moveTo>
                  <a:pt x="1988520" y="4475155"/>
                </a:moveTo>
                <a:lnTo>
                  <a:pt x="2945711" y="4475155"/>
                </a:lnTo>
                <a:lnTo>
                  <a:pt x="3424307" y="5304108"/>
                </a:lnTo>
                <a:lnTo>
                  <a:pt x="2945711" y="6133061"/>
                </a:lnTo>
                <a:lnTo>
                  <a:pt x="1988520" y="6133061"/>
                </a:lnTo>
                <a:lnTo>
                  <a:pt x="1509922" y="5304108"/>
                </a:lnTo>
                <a:close/>
                <a:moveTo>
                  <a:pt x="6518561" y="3623088"/>
                </a:moveTo>
                <a:lnTo>
                  <a:pt x="7139552" y="3623088"/>
                </a:lnTo>
                <a:lnTo>
                  <a:pt x="7139552" y="5280994"/>
                </a:lnTo>
                <a:lnTo>
                  <a:pt x="6518561" y="5280994"/>
                </a:lnTo>
                <a:lnTo>
                  <a:pt x="6039965" y="4452041"/>
                </a:lnTo>
                <a:close/>
                <a:moveTo>
                  <a:pt x="3498580" y="3623088"/>
                </a:moveTo>
                <a:lnTo>
                  <a:pt x="4455770" y="3623088"/>
                </a:lnTo>
                <a:lnTo>
                  <a:pt x="4934366" y="4452041"/>
                </a:lnTo>
                <a:lnTo>
                  <a:pt x="4455770" y="5280994"/>
                </a:lnTo>
                <a:lnTo>
                  <a:pt x="3498580" y="5280994"/>
                </a:lnTo>
                <a:lnTo>
                  <a:pt x="3019983" y="4452041"/>
                </a:lnTo>
                <a:close/>
                <a:moveTo>
                  <a:pt x="478597" y="3623088"/>
                </a:moveTo>
                <a:lnTo>
                  <a:pt x="1435788" y="3623088"/>
                </a:lnTo>
                <a:lnTo>
                  <a:pt x="1914386" y="4452041"/>
                </a:lnTo>
                <a:lnTo>
                  <a:pt x="1435788" y="5280994"/>
                </a:lnTo>
                <a:lnTo>
                  <a:pt x="478597" y="5280994"/>
                </a:lnTo>
                <a:lnTo>
                  <a:pt x="0" y="4452041"/>
                </a:lnTo>
                <a:close/>
                <a:moveTo>
                  <a:pt x="5014356" y="2731098"/>
                </a:moveTo>
                <a:lnTo>
                  <a:pt x="5971548" y="2731098"/>
                </a:lnTo>
                <a:lnTo>
                  <a:pt x="6450144" y="3560051"/>
                </a:lnTo>
                <a:lnTo>
                  <a:pt x="5971548" y="4389004"/>
                </a:lnTo>
                <a:lnTo>
                  <a:pt x="5014356" y="4389004"/>
                </a:lnTo>
                <a:lnTo>
                  <a:pt x="4535759" y="3560051"/>
                </a:lnTo>
                <a:close/>
                <a:moveTo>
                  <a:pt x="1988520" y="2731098"/>
                </a:moveTo>
                <a:lnTo>
                  <a:pt x="2945711" y="2731098"/>
                </a:lnTo>
                <a:lnTo>
                  <a:pt x="3424307" y="3560051"/>
                </a:lnTo>
                <a:lnTo>
                  <a:pt x="2945711" y="4389004"/>
                </a:lnTo>
                <a:lnTo>
                  <a:pt x="1988520" y="4389004"/>
                </a:lnTo>
                <a:lnTo>
                  <a:pt x="1509922" y="3560051"/>
                </a:lnTo>
                <a:close/>
                <a:moveTo>
                  <a:pt x="6518561" y="1879028"/>
                </a:moveTo>
                <a:lnTo>
                  <a:pt x="7139552" y="1879028"/>
                </a:lnTo>
                <a:lnTo>
                  <a:pt x="7139552" y="3536933"/>
                </a:lnTo>
                <a:lnTo>
                  <a:pt x="6518561" y="3536933"/>
                </a:lnTo>
                <a:lnTo>
                  <a:pt x="6039965" y="2707982"/>
                </a:lnTo>
                <a:close/>
                <a:moveTo>
                  <a:pt x="3499647" y="1879028"/>
                </a:moveTo>
                <a:lnTo>
                  <a:pt x="4456836" y="1879028"/>
                </a:lnTo>
                <a:lnTo>
                  <a:pt x="4935434" y="2707982"/>
                </a:lnTo>
                <a:lnTo>
                  <a:pt x="4456836" y="3536933"/>
                </a:lnTo>
                <a:lnTo>
                  <a:pt x="3499647" y="3536933"/>
                </a:lnTo>
                <a:lnTo>
                  <a:pt x="3021049" y="2707982"/>
                </a:lnTo>
                <a:close/>
                <a:moveTo>
                  <a:pt x="5014356" y="987038"/>
                </a:moveTo>
                <a:lnTo>
                  <a:pt x="5971548" y="987038"/>
                </a:lnTo>
                <a:lnTo>
                  <a:pt x="6450144" y="1815990"/>
                </a:lnTo>
                <a:lnTo>
                  <a:pt x="5971548" y="2644943"/>
                </a:lnTo>
                <a:lnTo>
                  <a:pt x="5014356" y="2644943"/>
                </a:lnTo>
                <a:lnTo>
                  <a:pt x="4535759" y="1815990"/>
                </a:lnTo>
                <a:close/>
                <a:moveTo>
                  <a:pt x="1988520" y="987038"/>
                </a:moveTo>
                <a:lnTo>
                  <a:pt x="2945711" y="987038"/>
                </a:lnTo>
                <a:lnTo>
                  <a:pt x="3424307" y="1815990"/>
                </a:lnTo>
                <a:lnTo>
                  <a:pt x="2945711" y="2644943"/>
                </a:lnTo>
                <a:lnTo>
                  <a:pt x="1988520" y="2644943"/>
                </a:lnTo>
                <a:lnTo>
                  <a:pt x="1509922" y="1815990"/>
                </a:lnTo>
                <a:close/>
                <a:moveTo>
                  <a:pt x="6518561" y="134967"/>
                </a:moveTo>
                <a:lnTo>
                  <a:pt x="7139552" y="134967"/>
                </a:lnTo>
                <a:lnTo>
                  <a:pt x="7139552" y="1792873"/>
                </a:lnTo>
                <a:lnTo>
                  <a:pt x="6518561" y="1792873"/>
                </a:lnTo>
                <a:lnTo>
                  <a:pt x="6039963" y="963920"/>
                </a:lnTo>
                <a:close/>
                <a:moveTo>
                  <a:pt x="3499647" y="134967"/>
                </a:moveTo>
                <a:lnTo>
                  <a:pt x="4456836" y="134967"/>
                </a:lnTo>
                <a:lnTo>
                  <a:pt x="4935434" y="963920"/>
                </a:lnTo>
                <a:lnTo>
                  <a:pt x="4456836" y="1792873"/>
                </a:lnTo>
                <a:lnTo>
                  <a:pt x="3499647" y="1792873"/>
                </a:lnTo>
                <a:lnTo>
                  <a:pt x="3021049" y="963920"/>
                </a:lnTo>
                <a:close/>
                <a:moveTo>
                  <a:pt x="6490379" y="0"/>
                </a:moveTo>
                <a:lnTo>
                  <a:pt x="7139552" y="0"/>
                </a:lnTo>
                <a:lnTo>
                  <a:pt x="7139552" y="48813"/>
                </a:lnTo>
                <a:lnTo>
                  <a:pt x="6518561" y="48813"/>
                </a:lnTo>
                <a:close/>
                <a:moveTo>
                  <a:pt x="4577288" y="0"/>
                </a:moveTo>
                <a:lnTo>
                  <a:pt x="6408615" y="0"/>
                </a:lnTo>
                <a:lnTo>
                  <a:pt x="6450144" y="71930"/>
                </a:lnTo>
                <a:lnTo>
                  <a:pt x="5971548" y="900883"/>
                </a:lnTo>
                <a:lnTo>
                  <a:pt x="5014356" y="900883"/>
                </a:lnTo>
                <a:lnTo>
                  <a:pt x="4535759" y="7193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428999" y="317640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2166259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554" y="2050332"/>
            <a:ext cx="1244402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4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1pPr>
      <a:lvl2pPr marL="87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2pPr>
      <a:lvl3pPr marL="151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3pPr>
      <a:lvl4pPr marL="214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4pPr>
      <a:lvl5pPr marL="278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5pPr>
      <a:lvl6pPr marL="341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6pPr>
      <a:lvl7pPr marL="405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7pPr>
      <a:lvl8pPr marL="468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8pPr>
      <a:lvl9pPr marL="532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68500" y="5915025"/>
            <a:ext cx="13873480" cy="34709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</a:rPr>
              <a:t>Outliers smoothing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          in Sales FCST</a:t>
            </a:r>
            <a:r>
              <a:rPr lang="en-US" dirty="0"/>
              <a:t>                             </a:t>
            </a:r>
            <a:endParaRPr lang="en-US" sz="4000" dirty="0"/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2" y="1198067"/>
            <a:ext cx="4891972" cy="1754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89820" y="8836978"/>
            <a:ext cx="2186940" cy="1086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sym typeface="+mn-ea"/>
              </a:rPr>
              <a:t>2023-12-07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/>
          <p:nvPr/>
        </p:nvSpPr>
        <p:spPr>
          <a:xfrm>
            <a:off x="12787630" y="2600325"/>
            <a:ext cx="13491845" cy="3183890"/>
          </a:xfrm>
          <a:prstGeom prst="rect">
            <a:avLst/>
          </a:prstGeom>
          <a:effectLst/>
        </p:spPr>
        <p:txBody>
          <a:bodyPr vert="horz" lIns="0" tIns="384048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1.What are Outliers</a:t>
            </a:r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2.How to handle Outliers</a:t>
            </a:r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3.Benefits of Handling Outliers</a:t>
            </a:r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7510"/>
          <a:stretch>
            <a:fillRect/>
          </a:stretch>
        </p:blipFill>
        <p:spPr/>
      </p:pic>
      <p:pic>
        <p:nvPicPr>
          <p:cNvPr id="5" name="Picture 4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54710" y="655638"/>
            <a:ext cx="485648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8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What are Outliers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1790700"/>
            <a:ext cx="17017365" cy="49288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785" y="1899285"/>
            <a:ext cx="5121275" cy="3521710"/>
          </a:xfrm>
          <a:prstGeom prst="rect">
            <a:avLst/>
          </a:prstGeom>
        </p:spPr>
      </p:pic>
      <p:sp>
        <p:nvSpPr>
          <p:cNvPr id="15" name="椭圆形标注 14"/>
          <p:cNvSpPr/>
          <p:nvPr/>
        </p:nvSpPr>
        <p:spPr>
          <a:xfrm>
            <a:off x="12938760" y="626789"/>
            <a:ext cx="3600450" cy="1448982"/>
          </a:xfrm>
          <a:prstGeom prst="wedgeEllipseCallout">
            <a:avLst>
              <a:gd name="adj1" fmla="val -245902"/>
              <a:gd name="adj2" fmla="val 72741"/>
            </a:avLst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High sales </a:t>
            </a:r>
            <a:r>
              <a:rPr kumimoji="0" lang="en-US" altLang="zh-CN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QTY:</a:t>
            </a:r>
            <a:br>
              <a:rPr kumimoji="0" lang="en-US" altLang="zh-CN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</a:b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Abnormal </a:t>
            </a:r>
            <a:r>
              <a:rPr kumimoji="0" lang="en-US" altLang="zh-CN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</a:t>
            </a: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rders/SEM</a:t>
            </a:r>
            <a:r>
              <a:rPr kumimoji="0" lang="en-US" altLang="zh-CN" sz="2000" b="1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...</a:t>
            </a:r>
            <a:endParaRPr kumimoji="0" lang="en-US" altLang="zh-CN" sz="2000" b="1" i="0" u="none" strike="noStrike" cap="none" spc="0" normalizeH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781280" y="2312670"/>
            <a:ext cx="558800" cy="3762000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-2500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42225" y="2312670"/>
            <a:ext cx="1050290" cy="3762000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-2500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椭圆形标注 22"/>
          <p:cNvSpPr/>
          <p:nvPr/>
        </p:nvSpPr>
        <p:spPr>
          <a:xfrm rot="9540000">
            <a:off x="3487420" y="7439795"/>
            <a:ext cx="1801495" cy="568691"/>
          </a:xfrm>
          <a:prstGeom prst="wedgeEllipseCallout">
            <a:avLst>
              <a:gd name="adj1" fmla="val -245902"/>
              <a:gd name="adj2" fmla="val 72741"/>
            </a:avLst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1" i="0" u="none" strike="noStrike" cap="none" spc="0" normalizeH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椭圆形标注 23"/>
          <p:cNvSpPr/>
          <p:nvPr/>
        </p:nvSpPr>
        <p:spPr>
          <a:xfrm rot="1980000">
            <a:off x="16495395" y="7648006"/>
            <a:ext cx="2231390" cy="500247"/>
          </a:xfrm>
          <a:prstGeom prst="wedgeEllipseCallout">
            <a:avLst>
              <a:gd name="adj1" fmla="val -245902"/>
              <a:gd name="adj2" fmla="val 72741"/>
            </a:avLst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1" i="0" u="none" strike="noStrike" cap="none" spc="0" normalizeH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715" y="7140575"/>
            <a:ext cx="8327390" cy="28136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4431645" y="10375265"/>
            <a:ext cx="803084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Low sales 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QTY</a:t>
            </a: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b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</a:b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Sufficient inventory but no sales, </a:t>
            </a:r>
            <a:b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</a:b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due to UK account being shut down by the platform in May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73605" y="10391140"/>
            <a:ext cx="7028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accent4"/>
                </a:solidFill>
                <a:sym typeface="Helvetica"/>
              </a:rPr>
              <a:t>Low sales </a:t>
            </a:r>
            <a:r>
              <a:rPr lang="en-US" altLang="zh-CN">
                <a:solidFill>
                  <a:schemeClr val="accent4"/>
                </a:solidFill>
                <a:sym typeface="Helvetica"/>
              </a:rPr>
              <a:t>QTY</a:t>
            </a:r>
            <a:r>
              <a:rPr lang="zh-CN" altLang="en-US">
                <a:solidFill>
                  <a:schemeClr val="accent4"/>
                </a:solidFill>
                <a:sym typeface="Helvetica"/>
              </a:rPr>
              <a:t>: </a:t>
            </a:r>
            <a:br>
              <a:rPr lang="zh-CN" altLang="en-US">
                <a:solidFill>
                  <a:schemeClr val="accent4"/>
                </a:solidFill>
                <a:sym typeface="Helvetica"/>
              </a:rPr>
            </a:br>
            <a:r>
              <a:rPr lang="zh-CN" altLang="en-US">
                <a:solidFill>
                  <a:schemeClr val="accent4"/>
                </a:solidFill>
                <a:sym typeface="Helvetica"/>
              </a:rPr>
              <a:t>Adequate inventory, </a:t>
            </a:r>
            <a:br>
              <a:rPr lang="zh-CN" altLang="en-US">
                <a:solidFill>
                  <a:schemeClr val="accent4"/>
                </a:solidFill>
                <a:sym typeface="Helvetica"/>
              </a:rPr>
            </a:br>
            <a:r>
              <a:rPr lang="zh-CN" altLang="en-US">
                <a:solidFill>
                  <a:schemeClr val="accent4"/>
                </a:solidFill>
                <a:sym typeface="Helvetica"/>
              </a:rPr>
              <a:t>high frequency - intermittent zero sales</a:t>
            </a:r>
            <a:endParaRPr lang="zh-CN" altLang="en-US">
              <a:solidFill>
                <a:schemeClr val="accent4"/>
              </a:solidFill>
              <a:sym typeface="Helvetic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" y="7140575"/>
            <a:ext cx="9728835" cy="2939415"/>
          </a:xfrm>
          <a:prstGeom prst="rect">
            <a:avLst/>
          </a:prstGeom>
        </p:spPr>
      </p:pic>
      <p:sp>
        <p:nvSpPr>
          <p:cNvPr id="31" name="爆炸形 1 30"/>
          <p:cNvSpPr/>
          <p:nvPr/>
        </p:nvSpPr>
        <p:spPr>
          <a:xfrm>
            <a:off x="4899025" y="927036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5" name="爆炸形 1 34"/>
          <p:cNvSpPr/>
          <p:nvPr/>
        </p:nvSpPr>
        <p:spPr>
          <a:xfrm>
            <a:off x="5899150" y="927036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6" name="爆炸形 1 35"/>
          <p:cNvSpPr/>
          <p:nvPr/>
        </p:nvSpPr>
        <p:spPr>
          <a:xfrm>
            <a:off x="6488430" y="927036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7" name="爆炸形 1 36"/>
          <p:cNvSpPr/>
          <p:nvPr/>
        </p:nvSpPr>
        <p:spPr>
          <a:xfrm>
            <a:off x="7186930" y="927036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8" name="爆炸形 1 37"/>
          <p:cNvSpPr/>
          <p:nvPr/>
        </p:nvSpPr>
        <p:spPr>
          <a:xfrm>
            <a:off x="5711190" y="189928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" name="爆炸形 1 38"/>
          <p:cNvSpPr/>
          <p:nvPr/>
        </p:nvSpPr>
        <p:spPr>
          <a:xfrm>
            <a:off x="4467225" y="2075815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7516475" y="9423791"/>
            <a:ext cx="1884680" cy="216000"/>
          </a:xfrm>
          <a:prstGeom prst="roundRect">
            <a:avLst/>
          </a:prstGeom>
          <a:solidFill>
            <a:srgbClr val="FF0000">
              <a:alpha val="5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3" name="爆炸形 1 42"/>
          <p:cNvSpPr/>
          <p:nvPr/>
        </p:nvSpPr>
        <p:spPr>
          <a:xfrm>
            <a:off x="14777720" y="2312670"/>
            <a:ext cx="432000" cy="684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11120" y="1495743"/>
            <a:ext cx="228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655638"/>
            <a:ext cx="628332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8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How to handle Outliers</a:t>
            </a:r>
            <a:endParaRPr lang="en-US" sz="4800" dirty="0">
              <a:solidFill>
                <a:schemeClr val="tx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5737860"/>
            <a:ext cx="10363200" cy="3594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1695450"/>
            <a:ext cx="10325100" cy="3644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20" y="9729470"/>
            <a:ext cx="10414000" cy="3683000"/>
          </a:xfrm>
          <a:prstGeom prst="rect">
            <a:avLst/>
          </a:prstGeom>
        </p:spPr>
      </p:pic>
      <p:sp>
        <p:nvSpPr>
          <p:cNvPr id="39" name="爆炸形 1 38"/>
          <p:cNvSpPr/>
          <p:nvPr/>
        </p:nvSpPr>
        <p:spPr>
          <a:xfrm>
            <a:off x="3111500" y="2165350"/>
            <a:ext cx="324000" cy="432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3973830" y="1966595"/>
            <a:ext cx="324000" cy="432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爆炸形 1 12"/>
          <p:cNvSpPr/>
          <p:nvPr/>
        </p:nvSpPr>
        <p:spPr>
          <a:xfrm>
            <a:off x="5299075" y="8671560"/>
            <a:ext cx="180000" cy="288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爆炸形 1 14"/>
          <p:cNvSpPr/>
          <p:nvPr/>
        </p:nvSpPr>
        <p:spPr>
          <a:xfrm>
            <a:off x="5548630" y="8671560"/>
            <a:ext cx="180000" cy="288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爆炸形 1 15"/>
          <p:cNvSpPr/>
          <p:nvPr/>
        </p:nvSpPr>
        <p:spPr>
          <a:xfrm>
            <a:off x="5698490" y="8707120"/>
            <a:ext cx="180000" cy="288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爆炸形 1 16"/>
          <p:cNvSpPr/>
          <p:nvPr/>
        </p:nvSpPr>
        <p:spPr>
          <a:xfrm>
            <a:off x="5855970" y="8644890"/>
            <a:ext cx="180000" cy="288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752840" y="12814691"/>
            <a:ext cx="490017" cy="108000"/>
          </a:xfrm>
          <a:prstGeom prst="roundRect">
            <a:avLst/>
          </a:prstGeom>
          <a:solidFill>
            <a:srgbClr val="FF0000">
              <a:alpha val="5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爆炸形 1 17"/>
          <p:cNvSpPr/>
          <p:nvPr/>
        </p:nvSpPr>
        <p:spPr>
          <a:xfrm>
            <a:off x="10201275" y="2165350"/>
            <a:ext cx="324000" cy="432000"/>
          </a:xfrm>
          <a:prstGeom prst="irregularSeal1">
            <a:avLst/>
          </a:prstGeom>
          <a:solidFill>
            <a:srgbClr val="FF0000">
              <a:alpha val="5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750165" y="2174875"/>
            <a:ext cx="10610850" cy="2686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Calculate the normal distribution range of the number of products per order for this product in the past 6 months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Check for anomalies in orders within the specified time range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Replace extremely high sales with the maximum sales within the normal distribution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750165" y="6944360"/>
            <a:ext cx="1061085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When there are only a few days of abnormally low sales: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Smooth using the closest normal sales volume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750165" y="10236200"/>
            <a:ext cx="10610850" cy="2686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When abnormal low sales occur for several weeks or more: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Calculate the sales distribution of the month before and after the anomaly (distribution indicators such as mean and variance)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Use virtual sales that conform to the same distribution to smooth out abnormally low sales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11120" y="1495743"/>
            <a:ext cx="228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655638"/>
            <a:ext cx="784669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8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Benefits of Handling Outliers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1729740"/>
            <a:ext cx="10414000" cy="368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080" y="1495425"/>
            <a:ext cx="9758680" cy="3958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5646420"/>
            <a:ext cx="10414000" cy="3632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510" y="5454015"/>
            <a:ext cx="9759315" cy="405828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10928350" y="3104198"/>
            <a:ext cx="2296160" cy="1125853"/>
          </a:xfrm>
          <a:prstGeom prst="righ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Forecasting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" y="9594850"/>
            <a:ext cx="10312400" cy="36195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10928350" y="7135813"/>
            <a:ext cx="2296160" cy="1125853"/>
          </a:xfrm>
          <a:prstGeom prst="righ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Forecasting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1043920" y="10736263"/>
            <a:ext cx="2296160" cy="1125853"/>
          </a:xfrm>
          <a:prstGeom prst="righ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Forecasting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0555" y="9535160"/>
            <a:ext cx="9653270" cy="4138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8350" y="1768475"/>
            <a:ext cx="1607185" cy="1551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8350" y="5743575"/>
            <a:ext cx="1654175" cy="1379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3920" y="9278620"/>
            <a:ext cx="1896745" cy="1635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11695" y="1768158"/>
            <a:ext cx="333057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AMZ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_uk-B00M16SQ8O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11695" y="5681663"/>
            <a:ext cx="321246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AMZ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_uk-B072888GQ9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11695" y="9595168"/>
            <a:ext cx="333057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AMZ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_uk-B00M16SQ8O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377CA"/>
      </a:dk1>
      <a:lt1>
        <a:srgbClr val="CAB39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WPS 表格</Application>
  <PresentationFormat>自定义</PresentationFormat>
  <Paragraphs>49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Helvetica</vt:lpstr>
      <vt:lpstr>Titillium</vt:lpstr>
      <vt:lpstr>苹方-简</vt:lpstr>
      <vt:lpstr>Source Sans Pro</vt:lpstr>
      <vt:lpstr>Helvetica Neue</vt:lpstr>
      <vt:lpstr>微软雅黑</vt:lpstr>
      <vt:lpstr>汉仪旗黑</vt:lpstr>
      <vt:lpstr>宋体</vt:lpstr>
      <vt:lpstr>Arial Unicode MS</vt:lpstr>
      <vt:lpstr>汉仪书宋二KW</vt:lpstr>
      <vt:lpstr>Helvetica</vt:lpstr>
      <vt:lpstr>White</vt:lpstr>
      <vt:lpstr>Outliers smoothing                in Sales FCST                            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姚桑</cp:lastModifiedBy>
  <cp:revision>17</cp:revision>
  <dcterms:created xsi:type="dcterms:W3CDTF">2023-12-08T04:05:09Z</dcterms:created>
  <dcterms:modified xsi:type="dcterms:W3CDTF">2023-12-08T04:05:09Z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0x010100E39D0A0C002ECC4499A53CDE55ECB856</vt:lpwstr>
  </property>
  <property fmtid="{D5CDD505-2E9C-101B-9397-08002B2CF9AE}" pid="3" name="ICV">
    <vt:lpwstr>91D22F0092AC1970186A9964CCD1C17A_42</vt:lpwstr>
  </property>
  <property fmtid="{D5CDD505-2E9C-101B-9397-08002B2CF9AE}" pid="4" name="KSOProductBuildVer">
    <vt:lpwstr>2052-5.4.0.7910</vt:lpwstr>
  </property>
</Properties>
</file>